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04" r:id="rId1"/>
  </p:sldMasterIdLst>
  <p:notesMasterIdLst>
    <p:notesMasterId r:id="rId15"/>
  </p:notesMasterIdLst>
  <p:sldIdLst>
    <p:sldId id="268" r:id="rId2"/>
    <p:sldId id="272" r:id="rId3"/>
    <p:sldId id="256" r:id="rId4"/>
    <p:sldId id="257" r:id="rId5"/>
    <p:sldId id="267" r:id="rId6"/>
    <p:sldId id="259" r:id="rId7"/>
    <p:sldId id="262" r:id="rId8"/>
    <p:sldId id="271" r:id="rId9"/>
    <p:sldId id="263" r:id="rId10"/>
    <p:sldId id="264" r:id="rId11"/>
    <p:sldId id="273" r:id="rId12"/>
    <p:sldId id="265" r:id="rId13"/>
    <p:sldId id="269" r:id="rId14"/>
  </p:sldIdLst>
  <p:sldSz cx="14630400" cy="8229600"/>
  <p:notesSz cx="8229600" cy="14630400"/>
  <p:embeddedFontLst>
    <p:embeddedFont>
      <p:font typeface="Corbel" panose="020B0503020204020204" pitchFamily="34" charset="0"/>
      <p:regular r:id="rId16"/>
      <p:bold r:id="rId17"/>
      <p:italic r:id="rId18"/>
      <p:boldItalic r:id="rId19"/>
    </p:embeddedFont>
    <p:embeddedFont>
      <p:font typeface="Open Sans" panose="020B0606030504020204" pitchFamily="34" charset="0"/>
      <p:regular r:id="rId20"/>
      <p:bold r:id="rId21"/>
      <p:italic r:id="rId22"/>
      <p:boldItalic r:id="rId2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A59105-E10F-4CD4-B6D2-A423136686DC}" v="24" dt="2025-04-10T06:59:20.4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217" autoAdjust="0"/>
    <p:restoredTop sz="94610"/>
  </p:normalViewPr>
  <p:slideViewPr>
    <p:cSldViewPr snapToGrid="0" snapToObjects="1">
      <p:cViewPr varScale="1">
        <p:scale>
          <a:sx n="80" d="100"/>
          <a:sy n="80" d="100"/>
        </p:scale>
        <p:origin x="57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SKAN muskan" userId="6c2356cc3d1ffe70" providerId="LiveId" clId="{F4A59105-E10F-4CD4-B6D2-A423136686DC}"/>
    <pc:docChg chg="undo custSel addSld delSld modSld sldOrd">
      <pc:chgData name="MUSKAN muskan" userId="6c2356cc3d1ffe70" providerId="LiveId" clId="{F4A59105-E10F-4CD4-B6D2-A423136686DC}" dt="2025-04-11T15:18:07.244" v="344" actId="20577"/>
      <pc:docMkLst>
        <pc:docMk/>
      </pc:docMkLst>
      <pc:sldChg chg="modSp mod">
        <pc:chgData name="MUSKAN muskan" userId="6c2356cc3d1ffe70" providerId="LiveId" clId="{F4A59105-E10F-4CD4-B6D2-A423136686DC}" dt="2025-04-10T09:18:07.526" v="293" actId="12"/>
        <pc:sldMkLst>
          <pc:docMk/>
          <pc:sldMk cId="0" sldId="256"/>
        </pc:sldMkLst>
        <pc:spChg chg="mod">
          <ac:chgData name="MUSKAN muskan" userId="6c2356cc3d1ffe70" providerId="LiveId" clId="{F4A59105-E10F-4CD4-B6D2-A423136686DC}" dt="2025-04-10T09:18:07.526" v="293" actId="12"/>
          <ac:spMkLst>
            <pc:docMk/>
            <pc:sldMk cId="0" sldId="256"/>
            <ac:spMk id="4" creationId="{00000000-0000-0000-0000-000000000000}"/>
          </ac:spMkLst>
        </pc:spChg>
      </pc:sldChg>
      <pc:sldChg chg="modSp mod">
        <pc:chgData name="MUSKAN muskan" userId="6c2356cc3d1ffe70" providerId="LiveId" clId="{F4A59105-E10F-4CD4-B6D2-A423136686DC}" dt="2025-04-10T09:13:19.880" v="276" actId="20577"/>
        <pc:sldMkLst>
          <pc:docMk/>
          <pc:sldMk cId="0" sldId="257"/>
        </pc:sldMkLst>
        <pc:spChg chg="mod">
          <ac:chgData name="MUSKAN muskan" userId="6c2356cc3d1ffe70" providerId="LiveId" clId="{F4A59105-E10F-4CD4-B6D2-A423136686DC}" dt="2025-04-10T09:13:19.880" v="276" actId="20577"/>
          <ac:spMkLst>
            <pc:docMk/>
            <pc:sldMk cId="0" sldId="257"/>
            <ac:spMk id="4" creationId="{00000000-0000-0000-0000-000000000000}"/>
          </ac:spMkLst>
        </pc:spChg>
      </pc:sldChg>
      <pc:sldChg chg="modSp mod ord">
        <pc:chgData name="MUSKAN muskan" userId="6c2356cc3d1ffe70" providerId="LiveId" clId="{F4A59105-E10F-4CD4-B6D2-A423136686DC}" dt="2025-04-10T18:50:42.220" v="318" actId="20577"/>
        <pc:sldMkLst>
          <pc:docMk/>
          <pc:sldMk cId="0" sldId="259"/>
        </pc:sldMkLst>
        <pc:spChg chg="mod">
          <ac:chgData name="MUSKAN muskan" userId="6c2356cc3d1ffe70" providerId="LiveId" clId="{F4A59105-E10F-4CD4-B6D2-A423136686DC}" dt="2025-04-10T04:24:12.041" v="58" actId="20577"/>
          <ac:spMkLst>
            <pc:docMk/>
            <pc:sldMk cId="0" sldId="259"/>
            <ac:spMk id="3" creationId="{00000000-0000-0000-0000-000000000000}"/>
          </ac:spMkLst>
        </pc:spChg>
        <pc:spChg chg="mod">
          <ac:chgData name="MUSKAN muskan" userId="6c2356cc3d1ffe70" providerId="LiveId" clId="{F4A59105-E10F-4CD4-B6D2-A423136686DC}" dt="2025-04-10T18:50:42.220" v="318" actId="20577"/>
          <ac:spMkLst>
            <pc:docMk/>
            <pc:sldMk cId="0" sldId="259"/>
            <ac:spMk id="4" creationId="{00000000-0000-0000-0000-000000000000}"/>
          </ac:spMkLst>
        </pc:spChg>
      </pc:sldChg>
      <pc:sldChg chg="modSp mod">
        <pc:chgData name="MUSKAN muskan" userId="6c2356cc3d1ffe70" providerId="LiveId" clId="{F4A59105-E10F-4CD4-B6D2-A423136686DC}" dt="2025-04-11T15:13:28.226" v="337" actId="20577"/>
        <pc:sldMkLst>
          <pc:docMk/>
          <pc:sldMk cId="0" sldId="262"/>
        </pc:sldMkLst>
        <pc:spChg chg="mod">
          <ac:chgData name="MUSKAN muskan" userId="6c2356cc3d1ffe70" providerId="LiveId" clId="{F4A59105-E10F-4CD4-B6D2-A423136686DC}" dt="2025-04-11T15:13:28.226" v="337" actId="20577"/>
          <ac:spMkLst>
            <pc:docMk/>
            <pc:sldMk cId="0" sldId="262"/>
            <ac:spMk id="4" creationId="{00000000-0000-0000-0000-000000000000}"/>
          </ac:spMkLst>
        </pc:spChg>
      </pc:sldChg>
      <pc:sldChg chg="modSp mod">
        <pc:chgData name="MUSKAN muskan" userId="6c2356cc3d1ffe70" providerId="LiveId" clId="{F4A59105-E10F-4CD4-B6D2-A423136686DC}" dt="2025-04-10T19:42:24.095" v="326" actId="1036"/>
        <pc:sldMkLst>
          <pc:docMk/>
          <pc:sldMk cId="0" sldId="263"/>
        </pc:sldMkLst>
        <pc:spChg chg="mod">
          <ac:chgData name="MUSKAN muskan" userId="6c2356cc3d1ffe70" providerId="LiveId" clId="{F4A59105-E10F-4CD4-B6D2-A423136686DC}" dt="2025-04-10T19:42:24.095" v="326" actId="1036"/>
          <ac:spMkLst>
            <pc:docMk/>
            <pc:sldMk cId="0" sldId="263"/>
            <ac:spMk id="3" creationId="{00000000-0000-0000-0000-000000000000}"/>
          </ac:spMkLst>
        </pc:spChg>
        <pc:spChg chg="mod">
          <ac:chgData name="MUSKAN muskan" userId="6c2356cc3d1ffe70" providerId="LiveId" clId="{F4A59105-E10F-4CD4-B6D2-A423136686DC}" dt="2025-04-09T15:22:54.534" v="26" actId="1076"/>
          <ac:spMkLst>
            <pc:docMk/>
            <pc:sldMk cId="0" sldId="263"/>
            <ac:spMk id="4" creationId="{00000000-0000-0000-0000-000000000000}"/>
          </ac:spMkLst>
        </pc:spChg>
        <pc:spChg chg="mod">
          <ac:chgData name="MUSKAN muskan" userId="6c2356cc3d1ffe70" providerId="LiveId" clId="{F4A59105-E10F-4CD4-B6D2-A423136686DC}" dt="2025-04-09T15:22:11.535" v="20" actId="255"/>
          <ac:spMkLst>
            <pc:docMk/>
            <pc:sldMk cId="0" sldId="263"/>
            <ac:spMk id="5" creationId="{00000000-0000-0000-0000-000000000000}"/>
          </ac:spMkLst>
        </pc:spChg>
        <pc:spChg chg="mod">
          <ac:chgData name="MUSKAN muskan" userId="6c2356cc3d1ffe70" providerId="LiveId" clId="{F4A59105-E10F-4CD4-B6D2-A423136686DC}" dt="2025-04-09T15:22:25.718" v="22" actId="255"/>
          <ac:spMkLst>
            <pc:docMk/>
            <pc:sldMk cId="0" sldId="263"/>
            <ac:spMk id="6" creationId="{00000000-0000-0000-0000-000000000000}"/>
          </ac:spMkLst>
        </pc:spChg>
        <pc:spChg chg="mod">
          <ac:chgData name="MUSKAN muskan" userId="6c2356cc3d1ffe70" providerId="LiveId" clId="{F4A59105-E10F-4CD4-B6D2-A423136686DC}" dt="2025-04-09T15:22:42.353" v="24" actId="255"/>
          <ac:spMkLst>
            <pc:docMk/>
            <pc:sldMk cId="0" sldId="263"/>
            <ac:spMk id="7" creationId="{00000000-0000-0000-0000-000000000000}"/>
          </ac:spMkLst>
        </pc:spChg>
      </pc:sldChg>
      <pc:sldChg chg="modSp mod">
        <pc:chgData name="MUSKAN muskan" userId="6c2356cc3d1ffe70" providerId="LiveId" clId="{F4A59105-E10F-4CD4-B6D2-A423136686DC}" dt="2025-04-10T19:58:36.869" v="330" actId="1076"/>
        <pc:sldMkLst>
          <pc:docMk/>
          <pc:sldMk cId="0" sldId="264"/>
        </pc:sldMkLst>
        <pc:spChg chg="mod">
          <ac:chgData name="MUSKAN muskan" userId="6c2356cc3d1ffe70" providerId="LiveId" clId="{F4A59105-E10F-4CD4-B6D2-A423136686DC}" dt="2025-04-10T19:58:28.243" v="329" actId="1076"/>
          <ac:spMkLst>
            <pc:docMk/>
            <pc:sldMk cId="0" sldId="264"/>
            <ac:spMk id="6" creationId="{00000000-0000-0000-0000-000000000000}"/>
          </ac:spMkLst>
        </pc:spChg>
        <pc:spChg chg="mod">
          <ac:chgData name="MUSKAN muskan" userId="6c2356cc3d1ffe70" providerId="LiveId" clId="{F4A59105-E10F-4CD4-B6D2-A423136686DC}" dt="2025-04-10T19:58:36.869" v="330" actId="1076"/>
          <ac:spMkLst>
            <pc:docMk/>
            <pc:sldMk cId="0" sldId="264"/>
            <ac:spMk id="11" creationId="{DB933CE0-82D9-D10B-EBB1-BB62D47DB794}"/>
          </ac:spMkLst>
        </pc:spChg>
      </pc:sldChg>
      <pc:sldChg chg="modSp mod">
        <pc:chgData name="MUSKAN muskan" userId="6c2356cc3d1ffe70" providerId="LiveId" clId="{F4A59105-E10F-4CD4-B6D2-A423136686DC}" dt="2025-04-11T15:18:07.244" v="344" actId="20577"/>
        <pc:sldMkLst>
          <pc:docMk/>
          <pc:sldMk cId="0" sldId="265"/>
        </pc:sldMkLst>
        <pc:spChg chg="mod">
          <ac:chgData name="MUSKAN muskan" userId="6c2356cc3d1ffe70" providerId="LiveId" clId="{F4A59105-E10F-4CD4-B6D2-A423136686DC}" dt="2025-04-11T15:18:07.244" v="344" actId="20577"/>
          <ac:spMkLst>
            <pc:docMk/>
            <pc:sldMk cId="0" sldId="265"/>
            <ac:spMk id="4" creationId="{00000000-0000-0000-0000-000000000000}"/>
          </ac:spMkLst>
        </pc:spChg>
        <pc:picChg chg="mod">
          <ac:chgData name="MUSKAN muskan" userId="6c2356cc3d1ffe70" providerId="LiveId" clId="{F4A59105-E10F-4CD4-B6D2-A423136686DC}" dt="2025-04-10T09:17:10.796" v="290" actId="14100"/>
          <ac:picMkLst>
            <pc:docMk/>
            <pc:sldMk cId="0" sldId="265"/>
            <ac:picMk id="2" creationId="{00000000-0000-0000-0000-000000000000}"/>
          </ac:picMkLst>
        </pc:picChg>
      </pc:sldChg>
      <pc:sldChg chg="modSp mod">
        <pc:chgData name="MUSKAN muskan" userId="6c2356cc3d1ffe70" providerId="LiveId" clId="{F4A59105-E10F-4CD4-B6D2-A423136686DC}" dt="2025-04-10T18:00:36.757" v="302" actId="14100"/>
        <pc:sldMkLst>
          <pc:docMk/>
          <pc:sldMk cId="246562609" sldId="267"/>
        </pc:sldMkLst>
        <pc:spChg chg="mod">
          <ac:chgData name="MUSKAN muskan" userId="6c2356cc3d1ffe70" providerId="LiveId" clId="{F4A59105-E10F-4CD4-B6D2-A423136686DC}" dt="2025-04-10T18:00:36.757" v="302" actId="14100"/>
          <ac:spMkLst>
            <pc:docMk/>
            <pc:sldMk cId="246562609" sldId="267"/>
            <ac:spMk id="4" creationId="{F594A235-C254-768D-8A14-6B3BEED17311}"/>
          </ac:spMkLst>
        </pc:spChg>
      </pc:sldChg>
      <pc:sldChg chg="addSp delSp modSp mod">
        <pc:chgData name="MUSKAN muskan" userId="6c2356cc3d1ffe70" providerId="LiveId" clId="{F4A59105-E10F-4CD4-B6D2-A423136686DC}" dt="2025-04-10T06:59:20.489" v="263" actId="14100"/>
        <pc:sldMkLst>
          <pc:docMk/>
          <pc:sldMk cId="4174223392" sldId="268"/>
        </pc:sldMkLst>
        <pc:picChg chg="add del mod">
          <ac:chgData name="MUSKAN muskan" userId="6c2356cc3d1ffe70" providerId="LiveId" clId="{F4A59105-E10F-4CD4-B6D2-A423136686DC}" dt="2025-04-10T06:51:51.752" v="249" actId="478"/>
          <ac:picMkLst>
            <pc:docMk/>
            <pc:sldMk cId="4174223392" sldId="268"/>
            <ac:picMk id="6" creationId="{3BFB17C0-0F30-E349-284D-A96523B03292}"/>
          </ac:picMkLst>
        </pc:picChg>
        <pc:picChg chg="add del mod">
          <ac:chgData name="MUSKAN muskan" userId="6c2356cc3d1ffe70" providerId="LiveId" clId="{F4A59105-E10F-4CD4-B6D2-A423136686DC}" dt="2025-04-10T06:54:39.408" v="251" actId="478"/>
          <ac:picMkLst>
            <pc:docMk/>
            <pc:sldMk cId="4174223392" sldId="268"/>
            <ac:picMk id="9" creationId="{54006D78-6D7C-09F0-6360-0FC572D6EAC2}"/>
          </ac:picMkLst>
        </pc:picChg>
        <pc:picChg chg="add del mod">
          <ac:chgData name="MUSKAN muskan" userId="6c2356cc3d1ffe70" providerId="LiveId" clId="{F4A59105-E10F-4CD4-B6D2-A423136686DC}" dt="2025-04-10T06:58:11.703" v="253" actId="478"/>
          <ac:picMkLst>
            <pc:docMk/>
            <pc:sldMk cId="4174223392" sldId="268"/>
            <ac:picMk id="12" creationId="{8C05D85D-E739-742C-38A6-7F47081D8CF1}"/>
          </ac:picMkLst>
        </pc:picChg>
        <pc:picChg chg="add del mod">
          <ac:chgData name="MUSKAN muskan" userId="6c2356cc3d1ffe70" providerId="LiveId" clId="{F4A59105-E10F-4CD4-B6D2-A423136686DC}" dt="2025-04-10T06:58:30.710" v="255" actId="478"/>
          <ac:picMkLst>
            <pc:docMk/>
            <pc:sldMk cId="4174223392" sldId="268"/>
            <ac:picMk id="1026" creationId="{889D5581-97D2-47F5-639D-0DF80DB52C49}"/>
          </ac:picMkLst>
        </pc:picChg>
        <pc:picChg chg="add mod">
          <ac:chgData name="MUSKAN muskan" userId="6c2356cc3d1ffe70" providerId="LiveId" clId="{F4A59105-E10F-4CD4-B6D2-A423136686DC}" dt="2025-04-10T06:59:20.489" v="263" actId="14100"/>
          <ac:picMkLst>
            <pc:docMk/>
            <pc:sldMk cId="4174223392" sldId="268"/>
            <ac:picMk id="1028" creationId="{979AF7D9-CD0F-22F9-C407-C695B314322F}"/>
          </ac:picMkLst>
        </pc:picChg>
      </pc:sldChg>
      <pc:sldChg chg="addSp modSp new mod ord">
        <pc:chgData name="MUSKAN muskan" userId="6c2356cc3d1ffe70" providerId="LiveId" clId="{F4A59105-E10F-4CD4-B6D2-A423136686DC}" dt="2025-04-09T15:20:51.740" v="16" actId="255"/>
        <pc:sldMkLst>
          <pc:docMk/>
          <pc:sldMk cId="3858544423" sldId="269"/>
        </pc:sldMkLst>
        <pc:spChg chg="add mod">
          <ac:chgData name="MUSKAN muskan" userId="6c2356cc3d1ffe70" providerId="LiveId" clId="{F4A59105-E10F-4CD4-B6D2-A423136686DC}" dt="2025-04-09T15:20:51.740" v="16" actId="255"/>
          <ac:spMkLst>
            <pc:docMk/>
            <pc:sldMk cId="3858544423" sldId="269"/>
            <ac:spMk id="2" creationId="{2B5E6F6D-B882-5DEC-0F75-BF858B2E41F4}"/>
          </ac:spMkLst>
        </pc:spChg>
      </pc:sldChg>
      <pc:sldChg chg="new del">
        <pc:chgData name="MUSKAN muskan" userId="6c2356cc3d1ffe70" providerId="LiveId" clId="{F4A59105-E10F-4CD4-B6D2-A423136686DC}" dt="2025-04-10T04:20:41.458" v="29" actId="2696"/>
        <pc:sldMkLst>
          <pc:docMk/>
          <pc:sldMk cId="1405309179" sldId="270"/>
        </pc:sldMkLst>
      </pc:sldChg>
      <pc:sldChg chg="addSp delSp modSp new mod">
        <pc:chgData name="MUSKAN muskan" userId="6c2356cc3d1ffe70" providerId="LiveId" clId="{F4A59105-E10F-4CD4-B6D2-A423136686DC}" dt="2025-04-10T05:48:14.222" v="246" actId="1037"/>
        <pc:sldMkLst>
          <pc:docMk/>
          <pc:sldMk cId="1430502465" sldId="271"/>
        </pc:sldMkLst>
        <pc:spChg chg="mod">
          <ac:chgData name="MUSKAN muskan" userId="6c2356cc3d1ffe70" providerId="LiveId" clId="{F4A59105-E10F-4CD4-B6D2-A423136686DC}" dt="2025-04-10T05:48:14.222" v="246" actId="1037"/>
          <ac:spMkLst>
            <pc:docMk/>
            <pc:sldMk cId="1430502465" sldId="271"/>
            <ac:spMk id="2" creationId="{7D752CE7-785D-3E26-7ADD-5A33835CCD77}"/>
          </ac:spMkLst>
        </pc:spChg>
        <pc:spChg chg="del mod">
          <ac:chgData name="MUSKAN muskan" userId="6c2356cc3d1ffe70" providerId="LiveId" clId="{F4A59105-E10F-4CD4-B6D2-A423136686DC}" dt="2025-04-10T05:42:38.482" v="211" actId="931"/>
          <ac:spMkLst>
            <pc:docMk/>
            <pc:sldMk cId="1430502465" sldId="271"/>
            <ac:spMk id="3" creationId="{7D56CBC8-8E70-9E4F-5CFD-F1985E35B61F}"/>
          </ac:spMkLst>
        </pc:spChg>
        <pc:spChg chg="mod">
          <ac:chgData name="MUSKAN muskan" userId="6c2356cc3d1ffe70" providerId="LiveId" clId="{F4A59105-E10F-4CD4-B6D2-A423136686DC}" dt="2025-04-10T05:48:14.222" v="246" actId="1037"/>
          <ac:spMkLst>
            <pc:docMk/>
            <pc:sldMk cId="1430502465" sldId="271"/>
            <ac:spMk id="4" creationId="{4E7BD6F1-1376-A934-C7BB-A98B04B31264}"/>
          </ac:spMkLst>
        </pc:spChg>
        <pc:picChg chg="add mod">
          <ac:chgData name="MUSKAN muskan" userId="6c2356cc3d1ffe70" providerId="LiveId" clId="{F4A59105-E10F-4CD4-B6D2-A423136686DC}" dt="2025-04-10T05:48:14.222" v="246" actId="1037"/>
          <ac:picMkLst>
            <pc:docMk/>
            <pc:sldMk cId="1430502465" sldId="271"/>
            <ac:picMk id="6" creationId="{46DB15B3-2E3A-6AA7-22EF-34DD729D56B6}"/>
          </ac:picMkLst>
        </pc:picChg>
      </pc:sldChg>
      <pc:sldChg chg="addSp delSp modSp new mod ord">
        <pc:chgData name="MUSKAN muskan" userId="6c2356cc3d1ffe70" providerId="LiveId" clId="{F4A59105-E10F-4CD4-B6D2-A423136686DC}" dt="2025-04-10T05:43:57.249" v="220" actId="1076"/>
        <pc:sldMkLst>
          <pc:docMk/>
          <pc:sldMk cId="4213747592" sldId="272"/>
        </pc:sldMkLst>
        <pc:spChg chg="add del mod">
          <ac:chgData name="MUSKAN muskan" userId="6c2356cc3d1ffe70" providerId="LiveId" clId="{F4A59105-E10F-4CD4-B6D2-A423136686DC}" dt="2025-04-10T05:03:57.365" v="87"/>
          <ac:spMkLst>
            <pc:docMk/>
            <pc:sldMk cId="4213747592" sldId="272"/>
            <ac:spMk id="2" creationId="{1A813B29-7003-B01C-3946-11BF66BD66CD}"/>
          </ac:spMkLst>
        </pc:spChg>
        <pc:spChg chg="add del mod">
          <ac:chgData name="MUSKAN muskan" userId="6c2356cc3d1ffe70" providerId="LiveId" clId="{F4A59105-E10F-4CD4-B6D2-A423136686DC}" dt="2025-04-10T05:07:38.435" v="90"/>
          <ac:spMkLst>
            <pc:docMk/>
            <pc:sldMk cId="4213747592" sldId="272"/>
            <ac:spMk id="3" creationId="{2A5FFBFC-65D3-AF6A-021B-6B005FE715DF}"/>
          </ac:spMkLst>
        </pc:spChg>
        <pc:spChg chg="add mod">
          <ac:chgData name="MUSKAN muskan" userId="6c2356cc3d1ffe70" providerId="LiveId" clId="{F4A59105-E10F-4CD4-B6D2-A423136686DC}" dt="2025-04-10T05:43:57.249" v="220" actId="1076"/>
          <ac:spMkLst>
            <pc:docMk/>
            <pc:sldMk cId="4213747592" sldId="272"/>
            <ac:spMk id="4" creationId="{A574A17B-BECC-4D26-B63F-E460567C1D4E}"/>
          </ac:spMkLst>
        </pc:spChg>
        <pc:spChg chg="add del mod">
          <ac:chgData name="MUSKAN muskan" userId="6c2356cc3d1ffe70" providerId="LiveId" clId="{F4A59105-E10F-4CD4-B6D2-A423136686DC}" dt="2025-04-10T05:43:54.171" v="219" actId="1076"/>
          <ac:spMkLst>
            <pc:docMk/>
            <pc:sldMk cId="4213747592" sldId="272"/>
            <ac:spMk id="5" creationId="{FC15A180-8847-C844-A055-AD4EA1921444}"/>
          </ac:spMkLst>
        </pc:spChg>
        <pc:picChg chg="add mod">
          <ac:chgData name="MUSKAN muskan" userId="6c2356cc3d1ffe70" providerId="LiveId" clId="{F4A59105-E10F-4CD4-B6D2-A423136686DC}" dt="2025-04-10T05:17:59.425" v="183" actId="1076"/>
          <ac:picMkLst>
            <pc:docMk/>
            <pc:sldMk cId="4213747592" sldId="272"/>
            <ac:picMk id="7" creationId="{62A7E984-C7CD-56F8-CA8A-52029AFE243C}"/>
          </ac:picMkLst>
        </pc:picChg>
      </pc:sldChg>
      <pc:sldChg chg="addSp modSp new mod ord">
        <pc:chgData name="MUSKAN muskan" userId="6c2356cc3d1ffe70" providerId="LiveId" clId="{F4A59105-E10F-4CD4-B6D2-A423136686DC}" dt="2025-04-10T07:00:53.280" v="265"/>
        <pc:sldMkLst>
          <pc:docMk/>
          <pc:sldMk cId="3299356605" sldId="273"/>
        </pc:sldMkLst>
        <pc:spChg chg="add mod">
          <ac:chgData name="MUSKAN muskan" userId="6c2356cc3d1ffe70" providerId="LiveId" clId="{F4A59105-E10F-4CD4-B6D2-A423136686DC}" dt="2025-04-10T05:44:48.952" v="239" actId="1076"/>
          <ac:spMkLst>
            <pc:docMk/>
            <pc:sldMk cId="3299356605" sldId="273"/>
            <ac:spMk id="2" creationId="{10C97C7C-168B-F78C-EFFA-4137F5EE1455}"/>
          </ac:spMkLst>
        </pc:spChg>
        <pc:picChg chg="add mod">
          <ac:chgData name="MUSKAN muskan" userId="6c2356cc3d1ffe70" providerId="LiveId" clId="{F4A59105-E10F-4CD4-B6D2-A423136686DC}" dt="2025-04-10T05:46:23.506" v="242" actId="14100"/>
          <ac:picMkLst>
            <pc:docMk/>
            <pc:sldMk cId="3299356605" sldId="273"/>
            <ac:picMk id="4" creationId="{5B0ADD95-3136-1FE4-C8A9-DC4830CB0A99}"/>
          </ac:picMkLst>
        </pc:picChg>
      </pc:sldChg>
    </pc:docChg>
  </pc:docChgLst>
</pc:chgInfo>
</file>

<file path=ppt/media/image1.png>
</file>

<file path=ppt/media/image10.png>
</file>

<file path=ppt/media/image11.jpg>
</file>

<file path=ppt/media/image12.pn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97918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77368" y="292609"/>
            <a:ext cx="14069568" cy="7653527"/>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331976" y="1058851"/>
            <a:ext cx="11960352" cy="3511296"/>
          </a:xfrm>
        </p:spPr>
        <p:txBody>
          <a:bodyPr anchor="b">
            <a:normAutofit/>
          </a:bodyPr>
          <a:lstStyle>
            <a:lvl1pPr algn="ctr">
              <a:lnSpc>
                <a:spcPct val="85000"/>
              </a:lnSpc>
              <a:defRPr sz="864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2051436" y="4643561"/>
            <a:ext cx="10521432" cy="1665798"/>
          </a:xfrm>
        </p:spPr>
        <p:txBody>
          <a:bodyPr>
            <a:normAutofit/>
          </a:bodyPr>
          <a:lstStyle>
            <a:lvl1pPr marL="0" indent="0" algn="ctr">
              <a:buNone/>
              <a:defRPr sz="2640">
                <a:solidFill>
                  <a:srgbClr val="FFFFFF"/>
                </a:solidFill>
              </a:defRPr>
            </a:lvl1pPr>
            <a:lvl2pPr marL="548640" indent="0" algn="ctr">
              <a:buNone/>
              <a:defRPr sz="2640"/>
            </a:lvl2pPr>
            <a:lvl3pPr marL="1097280" indent="0" algn="ctr">
              <a:buNone/>
              <a:defRPr sz="2640"/>
            </a:lvl3pPr>
            <a:lvl4pPr marL="1645920" indent="0" algn="ctr">
              <a:buNone/>
              <a:defRPr sz="2400"/>
            </a:lvl4pPr>
            <a:lvl5pPr marL="2194560" indent="0" algn="ctr">
              <a:buNone/>
              <a:defRPr sz="2400"/>
            </a:lvl5pPr>
            <a:lvl6pPr marL="2743200" indent="0" algn="ctr">
              <a:buNone/>
              <a:defRPr sz="2400"/>
            </a:lvl6pPr>
            <a:lvl7pPr marL="3291840" indent="0" algn="ctr">
              <a:buNone/>
              <a:defRPr sz="2400"/>
            </a:lvl7pPr>
            <a:lvl8pPr marL="3840480" indent="0" algn="ctr">
              <a:buNone/>
              <a:defRPr sz="2400"/>
            </a:lvl8pPr>
            <a:lvl9pPr marL="438912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96DFF08F-DC6B-4601-B491-B0F83F6DD2DA}" type="datetimeFigureOut">
              <a:rPr lang="en-US" smtClean="0"/>
              <a:t>4/11/2025</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4FAB73BC-B049-4115-A692-8D63A059BFB8}" type="slidenum">
              <a:rPr lang="en-US" smtClean="0"/>
              <a:t>‹#›</a:t>
            </a:fld>
            <a:endParaRPr lang="en-US" dirty="0"/>
          </a:p>
        </p:txBody>
      </p:sp>
      <p:cxnSp>
        <p:nvCxnSpPr>
          <p:cNvPr id="8" name="Straight Connector 7"/>
          <p:cNvCxnSpPr/>
          <p:nvPr/>
        </p:nvCxnSpPr>
        <p:spPr>
          <a:xfrm>
            <a:off x="2374393" y="4480560"/>
            <a:ext cx="987552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805392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4320938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914400"/>
            <a:ext cx="2788920" cy="649224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914400"/>
            <a:ext cx="8915400" cy="64922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7332289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167681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70192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1249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06863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22509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69659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17529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4704782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27709" y="1408290"/>
            <a:ext cx="11960352" cy="3511296"/>
          </a:xfrm>
        </p:spPr>
        <p:txBody>
          <a:bodyPr anchor="b">
            <a:noAutofit/>
          </a:bodyPr>
          <a:lstStyle>
            <a:lvl1pPr algn="ctr">
              <a:lnSpc>
                <a:spcPct val="85000"/>
              </a:lnSpc>
              <a:defRPr sz="864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2051914" y="4985424"/>
            <a:ext cx="10522915" cy="1636567"/>
          </a:xfrm>
        </p:spPr>
        <p:txBody>
          <a:bodyPr anchor="t">
            <a:normAutofit/>
          </a:bodyPr>
          <a:lstStyle>
            <a:lvl1pPr marL="0" indent="0" algn="ctr">
              <a:buNone/>
              <a:defRPr sz="2640">
                <a:solidFill>
                  <a:schemeClr val="accent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7" name="Straight Connector 6"/>
          <p:cNvCxnSpPr/>
          <p:nvPr/>
        </p:nvCxnSpPr>
        <p:spPr>
          <a:xfrm>
            <a:off x="2377441" y="4824490"/>
            <a:ext cx="987552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112461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71600" y="2468879"/>
            <a:ext cx="5705856" cy="4828032"/>
          </a:xfrm>
        </p:spPr>
        <p:txBody>
          <a:bodyPr/>
          <a:lstStyle>
            <a:lvl1pPr>
              <a:defRPr sz="2640"/>
            </a:lvl1pPr>
            <a:lvl2pPr>
              <a:defRPr sz="2400"/>
            </a:lvl2pPr>
            <a:lvl3pPr>
              <a:defRPr sz="216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21134" y="2468880"/>
            <a:ext cx="5705856" cy="4828032"/>
          </a:xfrm>
        </p:spPr>
        <p:txBody>
          <a:bodyPr/>
          <a:lstStyle>
            <a:lvl1pPr>
              <a:defRPr sz="2640"/>
            </a:lvl1pPr>
            <a:lvl2pPr>
              <a:defRPr sz="2400"/>
            </a:lvl2pPr>
            <a:lvl3pPr>
              <a:defRPr sz="216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5042624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371600" y="2401813"/>
            <a:ext cx="5705856" cy="932688"/>
          </a:xfrm>
        </p:spPr>
        <p:txBody>
          <a:bodyPr anchor="ctr"/>
          <a:lstStyle>
            <a:lvl1pPr marL="0" indent="0">
              <a:spcBef>
                <a:spcPts val="0"/>
              </a:spcBef>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71600" y="3265780"/>
            <a:ext cx="5705856" cy="4059936"/>
          </a:xfrm>
        </p:spPr>
        <p:txBody>
          <a:bodyPr/>
          <a:lstStyle>
            <a:lvl1pPr>
              <a:defRPr sz="2640"/>
            </a:lvl1pPr>
            <a:lvl2pPr>
              <a:defRPr sz="2400"/>
            </a:lvl2pPr>
            <a:lvl3pPr>
              <a:defRPr sz="216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23008" y="2398838"/>
            <a:ext cx="5705856" cy="932688"/>
          </a:xfrm>
        </p:spPr>
        <p:txBody>
          <a:bodyPr anchor="ctr"/>
          <a:lstStyle>
            <a:lvl1pPr marL="0" indent="0">
              <a:spcBef>
                <a:spcPts val="0"/>
              </a:spcBef>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523008" y="3263186"/>
            <a:ext cx="5705856" cy="4059936"/>
          </a:xfrm>
        </p:spPr>
        <p:txBody>
          <a:bodyPr/>
          <a:lstStyle>
            <a:lvl1pPr>
              <a:defRPr sz="2640"/>
            </a:lvl1pPr>
            <a:lvl2pPr>
              <a:defRPr sz="2400"/>
            </a:lvl2pPr>
            <a:lvl3pPr>
              <a:defRPr sz="216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0416107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7302683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1517349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1600" y="1316736"/>
            <a:ext cx="4718304" cy="2084832"/>
          </a:xfrm>
        </p:spPr>
        <p:txBody>
          <a:bodyPr anchor="b">
            <a:noAutofit/>
          </a:bodyPr>
          <a:lstStyle>
            <a:lvl1pPr>
              <a:lnSpc>
                <a:spcPct val="90000"/>
              </a:lnSpc>
              <a:defRPr sz="4800" b="0"/>
            </a:lvl1pPr>
          </a:lstStyle>
          <a:p>
            <a:r>
              <a:rPr lang="en-US"/>
              <a:t>Click to edit Master title style</a:t>
            </a:r>
            <a:endParaRPr lang="en-US" dirty="0"/>
          </a:p>
        </p:txBody>
      </p:sp>
      <p:sp>
        <p:nvSpPr>
          <p:cNvPr id="3" name="Content Placeholder 2"/>
          <p:cNvSpPr>
            <a:spLocks noGrp="1"/>
          </p:cNvSpPr>
          <p:nvPr>
            <p:ph idx="1"/>
          </p:nvPr>
        </p:nvSpPr>
        <p:spPr>
          <a:xfrm>
            <a:off x="7022591" y="1316736"/>
            <a:ext cx="6254496" cy="5596128"/>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71600" y="3401568"/>
            <a:ext cx="4718304" cy="3621024"/>
          </a:xfrm>
        </p:spPr>
        <p:txBody>
          <a:bodyPr>
            <a:normAutofit/>
          </a:bodyPr>
          <a:lstStyle>
            <a:lvl1pPr marL="0" indent="0">
              <a:lnSpc>
                <a:spcPct val="100000"/>
              </a:lnSpc>
              <a:spcBef>
                <a:spcPts val="1200"/>
              </a:spcBef>
              <a:buNone/>
              <a:defRPr sz="20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0320020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1600" y="1316736"/>
            <a:ext cx="4718304" cy="2084832"/>
          </a:xfrm>
        </p:spPr>
        <p:txBody>
          <a:bodyPr anchor="b">
            <a:noAutofit/>
          </a:bodyPr>
          <a:lstStyle>
            <a:lvl1pPr>
              <a:lnSpc>
                <a:spcPct val="90000"/>
              </a:lnSpc>
              <a:defRPr sz="4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495897" y="1283816"/>
            <a:ext cx="7318858" cy="5760720"/>
          </a:xfrm>
        </p:spPr>
        <p:txBody>
          <a:bodyPr lIns="274320" tIns="182880" anchor="t">
            <a:normAutofit/>
          </a:bodyPr>
          <a:lstStyle>
            <a:lvl1pPr marL="0" indent="0">
              <a:buNone/>
              <a:defRPr sz="336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71600" y="3401568"/>
            <a:ext cx="4718304" cy="3456432"/>
          </a:xfrm>
        </p:spPr>
        <p:txBody>
          <a:bodyPr>
            <a:normAutofit/>
          </a:bodyPr>
          <a:lstStyle>
            <a:lvl1pPr marL="0" indent="0">
              <a:lnSpc>
                <a:spcPct val="100000"/>
              </a:lnSpc>
              <a:spcBef>
                <a:spcPts val="1200"/>
              </a:spcBef>
              <a:buNone/>
              <a:defRPr sz="20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4/11/2025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1193733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77368" y="292609"/>
            <a:ext cx="14069568" cy="765352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71600" y="731520"/>
            <a:ext cx="11850624" cy="162763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371601" y="2468880"/>
            <a:ext cx="11847445" cy="48463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71595" y="7468594"/>
            <a:ext cx="2794889" cy="438150"/>
          </a:xfrm>
          <a:prstGeom prst="rect">
            <a:avLst/>
          </a:prstGeom>
        </p:spPr>
        <p:txBody>
          <a:bodyPr vert="horz" lIns="91440" tIns="45720" rIns="91440" bIns="45720" rtlCol="0" anchor="ctr"/>
          <a:lstStyle>
            <a:lvl1pPr algn="l">
              <a:defRPr sz="1440">
                <a:solidFill>
                  <a:schemeClr val="accent1"/>
                </a:solidFill>
              </a:defRPr>
            </a:lvl1pPr>
          </a:lstStyle>
          <a:p>
            <a:fld id="{96DFF08F-DC6B-4601-B491-B0F83F6DD2DA}" type="datetimeFigureOut">
              <a:rPr lang="en-US" smtClean="0"/>
              <a:pPr/>
              <a:t>4/11/2025</a:t>
            </a:fld>
            <a:endParaRPr lang="en-US" dirty="0"/>
          </a:p>
        </p:txBody>
      </p:sp>
      <p:sp>
        <p:nvSpPr>
          <p:cNvPr id="5" name="Footer Placeholder 4"/>
          <p:cNvSpPr>
            <a:spLocks noGrp="1"/>
          </p:cNvSpPr>
          <p:nvPr>
            <p:ph type="ftr" sz="quarter" idx="3"/>
          </p:nvPr>
        </p:nvSpPr>
        <p:spPr>
          <a:xfrm>
            <a:off x="4738978" y="7468594"/>
            <a:ext cx="5661329" cy="438150"/>
          </a:xfrm>
          <a:prstGeom prst="rect">
            <a:avLst/>
          </a:prstGeom>
        </p:spPr>
        <p:txBody>
          <a:bodyPr vert="horz" lIns="91440" tIns="45720" rIns="91440" bIns="45720" rtlCol="0" anchor="ctr"/>
          <a:lstStyle>
            <a:lvl1pPr algn="ctr">
              <a:defRPr sz="1440">
                <a:solidFill>
                  <a:schemeClr val="accent1"/>
                </a:solidFill>
              </a:defRPr>
            </a:lvl1pPr>
          </a:lstStyle>
          <a:p>
            <a:endParaRPr lang="en-US" dirty="0"/>
          </a:p>
        </p:txBody>
      </p:sp>
      <p:sp>
        <p:nvSpPr>
          <p:cNvPr id="6" name="Slide Number Placeholder 5"/>
          <p:cNvSpPr>
            <a:spLocks noGrp="1"/>
          </p:cNvSpPr>
          <p:nvPr>
            <p:ph type="sldNum" sz="quarter" idx="4"/>
          </p:nvPr>
        </p:nvSpPr>
        <p:spPr>
          <a:xfrm>
            <a:off x="11195437" y="7468594"/>
            <a:ext cx="2047460" cy="438150"/>
          </a:xfrm>
          <a:prstGeom prst="rect">
            <a:avLst/>
          </a:prstGeom>
        </p:spPr>
        <p:txBody>
          <a:bodyPr vert="horz" lIns="91440" tIns="45720" rIns="91440" bIns="45720" rtlCol="0" anchor="ctr"/>
          <a:lstStyle>
            <a:lvl1pPr algn="r">
              <a:defRPr sz="1440">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21953976"/>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9" r:id="rId14"/>
    <p:sldLayoutId id="2147483722" r:id="rId15"/>
    <p:sldLayoutId id="2147483723" r:id="rId16"/>
    <p:sldLayoutId id="2147483724" r:id="rId17"/>
    <p:sldLayoutId id="2147483725" r:id="rId18"/>
  </p:sldLayoutIdLst>
  <p:hf sldNum="0" hdr="0" ftr="0" dt="0"/>
  <p:txStyles>
    <p:titleStyle>
      <a:lvl1pPr algn="l" defTabSz="1097280" rtl="0" eaLnBrk="1" latinLnBrk="0" hangingPunct="1">
        <a:lnSpc>
          <a:spcPct val="90000"/>
        </a:lnSpc>
        <a:spcBef>
          <a:spcPct val="0"/>
        </a:spcBef>
        <a:buNone/>
        <a:defRPr sz="5280" kern="1200">
          <a:solidFill>
            <a:schemeClr val="accent1"/>
          </a:solidFill>
          <a:latin typeface="+mj-lt"/>
          <a:ea typeface="+mj-ea"/>
          <a:cs typeface="+mj-cs"/>
        </a:defRPr>
      </a:lvl1pPr>
    </p:titleStyle>
    <p:bodyStyle>
      <a:lvl1pPr marL="274320" indent="-219456" algn="l" defTabSz="1097280" rtl="0" eaLnBrk="1" latinLnBrk="0" hangingPunct="1">
        <a:lnSpc>
          <a:spcPct val="90000"/>
        </a:lnSpc>
        <a:spcBef>
          <a:spcPts val="1680"/>
        </a:spcBef>
        <a:buClr>
          <a:schemeClr val="accent1"/>
        </a:buClr>
        <a:buSzPct val="80000"/>
        <a:buFont typeface="Corbel" pitchFamily="34" charset="0"/>
        <a:buChar char="•"/>
        <a:defRPr sz="2640" kern="1200">
          <a:solidFill>
            <a:schemeClr val="accent1"/>
          </a:solidFill>
          <a:latin typeface="+mn-lt"/>
          <a:ea typeface="+mn-ea"/>
          <a:cs typeface="+mn-cs"/>
        </a:defRPr>
      </a:lvl1pPr>
      <a:lvl2pPr marL="548640"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2400" kern="1200">
          <a:solidFill>
            <a:schemeClr val="accent1"/>
          </a:solidFill>
          <a:latin typeface="+mn-lt"/>
          <a:ea typeface="+mn-ea"/>
          <a:cs typeface="+mn-cs"/>
        </a:defRPr>
      </a:lvl2pPr>
      <a:lvl3pPr marL="877824"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2160" kern="1200">
          <a:solidFill>
            <a:schemeClr val="accent1"/>
          </a:solidFill>
          <a:latin typeface="+mn-lt"/>
          <a:ea typeface="+mn-ea"/>
          <a:cs typeface="+mn-cs"/>
        </a:defRPr>
      </a:lvl3pPr>
      <a:lvl4pPr marL="1207008"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4pPr>
      <a:lvl5pPr marL="1536192"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5pPr>
      <a:lvl6pPr marL="192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6pPr>
      <a:lvl7pPr marL="228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7pPr>
      <a:lvl8pPr marL="264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8pPr>
      <a:lvl9pPr marL="300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6434604D-9789-AE4C-88FB-FFED91978F50}"/>
              </a:ext>
            </a:extLst>
          </p:cNvPr>
          <p:cNvSpPr txBox="1">
            <a:spLocks/>
          </p:cNvSpPr>
          <p:nvPr/>
        </p:nvSpPr>
        <p:spPr>
          <a:xfrm>
            <a:off x="4076700" y="2830778"/>
            <a:ext cx="9901427" cy="1284021"/>
          </a:xfrm>
          <a:prstGeom prst="rect">
            <a:avLst/>
          </a:prstGeom>
        </p:spPr>
        <p:txBody>
          <a:bodyPr/>
          <a:lstStyle>
            <a:lvl1pPr algn="l" defTabSz="1097280" rtl="0" eaLnBrk="1" latinLnBrk="0" hangingPunct="1">
              <a:lnSpc>
                <a:spcPct val="90000"/>
              </a:lnSpc>
              <a:spcBef>
                <a:spcPct val="0"/>
              </a:spcBef>
              <a:buNone/>
              <a:defRPr sz="5280" kern="1200">
                <a:solidFill>
                  <a:schemeClr val="accent1"/>
                </a:solidFill>
                <a:latin typeface="+mj-lt"/>
                <a:ea typeface="+mj-ea"/>
                <a:cs typeface="+mj-cs"/>
              </a:defRPr>
            </a:lvl1pPr>
          </a:lstStyle>
          <a:p>
            <a:r>
              <a:rPr lang="en-IN" sz="8000" b="1" dirty="0">
                <a:solidFill>
                  <a:schemeClr val="tx1"/>
                </a:solidFill>
                <a:latin typeface="Times New Roman" panose="02020603050405020304" pitchFamily="18" charset="0"/>
                <a:cs typeface="Times New Roman" panose="02020603050405020304" pitchFamily="18" charset="0"/>
              </a:rPr>
              <a:t>AgriSmart</a:t>
            </a:r>
          </a:p>
        </p:txBody>
      </p:sp>
      <p:sp>
        <p:nvSpPr>
          <p:cNvPr id="3" name="Text Placeholder 5">
            <a:extLst>
              <a:ext uri="{FF2B5EF4-FFF2-40B4-BE49-F238E27FC236}">
                <a16:creationId xmlns:a16="http://schemas.microsoft.com/office/drawing/2014/main" id="{00BA6997-2784-2584-1FC9-AA959FAC03AC}"/>
              </a:ext>
            </a:extLst>
          </p:cNvPr>
          <p:cNvSpPr txBox="1">
            <a:spLocks/>
          </p:cNvSpPr>
          <p:nvPr/>
        </p:nvSpPr>
        <p:spPr>
          <a:xfrm>
            <a:off x="10061509" y="5675058"/>
            <a:ext cx="3367811" cy="1665798"/>
          </a:xfrm>
          <a:prstGeom prst="rect">
            <a:avLst/>
          </a:prstGeom>
        </p:spPr>
        <p:txBody>
          <a:bodyPr>
            <a:normAutofit fontScale="77500" lnSpcReduction="20000"/>
          </a:bodyPr>
          <a:lstStyle>
            <a:lvl1pPr marL="274320" indent="-219456" algn="l" defTabSz="1097280" rtl="0" eaLnBrk="1" latinLnBrk="0" hangingPunct="1">
              <a:lnSpc>
                <a:spcPct val="90000"/>
              </a:lnSpc>
              <a:spcBef>
                <a:spcPts val="1680"/>
              </a:spcBef>
              <a:buClr>
                <a:schemeClr val="accent1"/>
              </a:buClr>
              <a:buSzPct val="80000"/>
              <a:buFont typeface="Corbel" pitchFamily="34" charset="0"/>
              <a:buChar char="•"/>
              <a:defRPr sz="2640" kern="1200">
                <a:solidFill>
                  <a:schemeClr val="accent1"/>
                </a:solidFill>
                <a:latin typeface="+mn-lt"/>
                <a:ea typeface="+mn-ea"/>
                <a:cs typeface="+mn-cs"/>
              </a:defRPr>
            </a:lvl1pPr>
            <a:lvl2pPr marL="548640"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2400" kern="1200">
                <a:solidFill>
                  <a:schemeClr val="accent1"/>
                </a:solidFill>
                <a:latin typeface="+mn-lt"/>
                <a:ea typeface="+mn-ea"/>
                <a:cs typeface="+mn-cs"/>
              </a:defRPr>
            </a:lvl2pPr>
            <a:lvl3pPr marL="877824"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2160" kern="1200">
                <a:solidFill>
                  <a:schemeClr val="accent1"/>
                </a:solidFill>
                <a:latin typeface="+mn-lt"/>
                <a:ea typeface="+mn-ea"/>
                <a:cs typeface="+mn-cs"/>
              </a:defRPr>
            </a:lvl3pPr>
            <a:lvl4pPr marL="1207008"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4pPr>
            <a:lvl5pPr marL="1536192" indent="-219456"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5pPr>
            <a:lvl6pPr marL="192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6pPr>
            <a:lvl7pPr marL="228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7pPr>
            <a:lvl8pPr marL="264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8pPr>
            <a:lvl9pPr marL="3000000" indent="-274320" algn="l" defTabSz="1097280" rtl="0" eaLnBrk="1" latinLnBrk="0" hangingPunct="1">
              <a:lnSpc>
                <a:spcPct val="90000"/>
              </a:lnSpc>
              <a:spcBef>
                <a:spcPts val="240"/>
              </a:spcBef>
              <a:spcAft>
                <a:spcPts val="480"/>
              </a:spcAft>
              <a:buClr>
                <a:schemeClr val="accent1"/>
              </a:buClr>
              <a:buSzPct val="80000"/>
              <a:buFont typeface="Corbel" pitchFamily="34" charset="0"/>
              <a:buChar char="•"/>
              <a:defRPr sz="1920" kern="1200">
                <a:solidFill>
                  <a:schemeClr val="accent1"/>
                </a:solidFill>
                <a:latin typeface="+mn-lt"/>
                <a:ea typeface="+mn-ea"/>
                <a:cs typeface="+mn-cs"/>
              </a:defRPr>
            </a:lvl9pPr>
          </a:lstStyle>
          <a:p>
            <a:pPr marL="54864" indent="0">
              <a:buNone/>
            </a:pPr>
            <a:r>
              <a:rPr lang="en-IN" sz="2800" b="1" dirty="0">
                <a:solidFill>
                  <a:schemeClr val="tx1"/>
                </a:solidFill>
                <a:latin typeface="Times New Roman" panose="02020603050405020304" pitchFamily="18" charset="0"/>
                <a:cs typeface="Times New Roman" panose="02020603050405020304" pitchFamily="18" charset="0"/>
              </a:rPr>
              <a:t>OUR TEAM</a:t>
            </a:r>
            <a:r>
              <a:rPr lang="en-IN" b="1" dirty="0">
                <a:solidFill>
                  <a:schemeClr val="tx1"/>
                </a:solidFill>
              </a:rPr>
              <a:t>:</a:t>
            </a:r>
          </a:p>
          <a:p>
            <a:pPr marL="54864" indent="0">
              <a:buNone/>
            </a:pPr>
            <a:r>
              <a:rPr lang="en-IN" b="1" dirty="0">
                <a:solidFill>
                  <a:schemeClr val="tx1"/>
                </a:solidFill>
                <a:latin typeface="Times New Roman" panose="02020603050405020304" pitchFamily="18" charset="0"/>
                <a:cs typeface="Times New Roman" panose="02020603050405020304" pitchFamily="18" charset="0"/>
              </a:rPr>
              <a:t>      Abbu Saikiran</a:t>
            </a:r>
          </a:p>
          <a:p>
            <a:pPr marL="54864" indent="0">
              <a:buNone/>
            </a:pPr>
            <a:r>
              <a:rPr lang="en-IN" b="1" dirty="0">
                <a:solidFill>
                  <a:schemeClr val="tx1"/>
                </a:solidFill>
                <a:latin typeface="Times New Roman" panose="02020603050405020304" pitchFamily="18" charset="0"/>
                <a:cs typeface="Times New Roman" panose="02020603050405020304" pitchFamily="18" charset="0"/>
              </a:rPr>
              <a:t>      Muneera</a:t>
            </a:r>
          </a:p>
          <a:p>
            <a:pPr marL="54864" indent="0">
              <a:buNone/>
            </a:pPr>
            <a:r>
              <a:rPr lang="en-IN" b="1" dirty="0">
                <a:solidFill>
                  <a:schemeClr val="tx1"/>
                </a:solidFill>
                <a:latin typeface="Times New Roman" panose="02020603050405020304" pitchFamily="18" charset="0"/>
                <a:cs typeface="Times New Roman" panose="02020603050405020304" pitchFamily="18" charset="0"/>
              </a:rPr>
              <a:t>      Penthala Shyam Prasad</a:t>
            </a:r>
          </a:p>
        </p:txBody>
      </p:sp>
      <p:pic>
        <p:nvPicPr>
          <p:cNvPr id="4" name="Picture 2" descr="undefined">
            <a:extLst>
              <a:ext uri="{FF2B5EF4-FFF2-40B4-BE49-F238E27FC236}">
                <a16:creationId xmlns:a16="http://schemas.microsoft.com/office/drawing/2014/main" id="{D89CBF23-3706-2E24-07C7-B1F82195FB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2925" y="-212320"/>
            <a:ext cx="9518584" cy="2667000"/>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D1275C36-F412-D1FE-42D3-D30D722B54FA}"/>
              </a:ext>
            </a:extLst>
          </p:cNvPr>
          <p:cNvCxnSpPr>
            <a:cxnSpLocks/>
          </p:cNvCxnSpPr>
          <p:nvPr/>
        </p:nvCxnSpPr>
        <p:spPr>
          <a:xfrm>
            <a:off x="1962150" y="3857625"/>
            <a:ext cx="100203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3FBA1B0-C6E2-1AA4-8721-855A59509FF9}"/>
              </a:ext>
            </a:extLst>
          </p:cNvPr>
          <p:cNvSpPr txBox="1"/>
          <p:nvPr/>
        </p:nvSpPr>
        <p:spPr>
          <a:xfrm>
            <a:off x="5286375" y="4033650"/>
            <a:ext cx="8553351" cy="738664"/>
          </a:xfrm>
          <a:prstGeom prst="rect">
            <a:avLst/>
          </a:prstGeom>
          <a:noFill/>
        </p:spPr>
        <p:txBody>
          <a:bodyPr wrap="square">
            <a:spAutoFit/>
          </a:bodyPr>
          <a:lstStyle/>
          <a:p>
            <a:r>
              <a:rPr lang="en-US" sz="2400" b="1" dirty="0">
                <a:solidFill>
                  <a:srgbClr val="443728"/>
                </a:solidFill>
                <a:latin typeface="Times New Roman" panose="02020603050405020304" pitchFamily="18" charset="0"/>
                <a:ea typeface="Crimson Pro Bold" pitchFamily="34" charset="-122"/>
                <a:cs typeface="Times New Roman" panose="02020603050405020304" pitchFamily="18" charset="0"/>
              </a:rPr>
              <a:t>AI-Powered Disease Detection &amp; Sustainable Recommendations</a:t>
            </a:r>
            <a:endParaRPr lang="en-IN" sz="2400" dirty="0">
              <a:latin typeface="Times New Roman" panose="02020603050405020304" pitchFamily="18" charset="0"/>
              <a:cs typeface="Times New Roman" panose="02020603050405020304" pitchFamily="18" charset="0"/>
            </a:endParaRPr>
          </a:p>
          <a:p>
            <a:endParaRPr lang="en-IN" dirty="0"/>
          </a:p>
        </p:txBody>
      </p:sp>
      <p:pic>
        <p:nvPicPr>
          <p:cNvPr id="1028" name="Picture 4" descr="Discover Swecha | Free (and Open Source) Software Community Telangana ...">
            <a:extLst>
              <a:ext uri="{FF2B5EF4-FFF2-40B4-BE49-F238E27FC236}">
                <a16:creationId xmlns:a16="http://schemas.microsoft.com/office/drawing/2014/main" id="{979AF7D9-CD0F-22F9-C407-C695B31432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33770" y="304800"/>
            <a:ext cx="2315406" cy="1943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42233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01883" y="747045"/>
            <a:ext cx="5486400" cy="6178849"/>
          </a:xfrm>
          <a:prstGeom prst="rect">
            <a:avLst/>
          </a:prstGeom>
        </p:spPr>
      </p:pic>
      <p:sp>
        <p:nvSpPr>
          <p:cNvPr id="3" name="Text 0"/>
          <p:cNvSpPr/>
          <p:nvPr/>
        </p:nvSpPr>
        <p:spPr>
          <a:xfrm>
            <a:off x="6963097" y="384142"/>
            <a:ext cx="4160174" cy="725806"/>
          </a:xfrm>
          <a:prstGeom prst="rect">
            <a:avLst/>
          </a:prstGeom>
          <a:noFill/>
          <a:ln/>
        </p:spPr>
        <p:txBody>
          <a:bodyPr wrap="square" lIns="0" tIns="0" rIns="0" bIns="0" rtlCol="0" anchor="t"/>
          <a:lstStyle/>
          <a:p>
            <a:pPr>
              <a:lnSpc>
                <a:spcPts val="5550"/>
              </a:lnSpc>
            </a:pPr>
            <a:r>
              <a:rPr lang="en-US" sz="4450" b="1" dirty="0">
                <a:solidFill>
                  <a:srgbClr val="443728"/>
                </a:solidFill>
                <a:latin typeface="Crimson Pro Bold" pitchFamily="34" charset="0"/>
                <a:ea typeface="Crimson Pro Bold" pitchFamily="34" charset="-122"/>
                <a:cs typeface="Crimson Pro Bold" pitchFamily="34" charset="-120"/>
              </a:rPr>
              <a:t>Future Scope:</a:t>
            </a:r>
            <a:endParaRPr lang="en-US" sz="4450" dirty="0"/>
          </a:p>
        </p:txBody>
      </p:sp>
      <p:sp>
        <p:nvSpPr>
          <p:cNvPr id="4" name="Text 1"/>
          <p:cNvSpPr/>
          <p:nvPr/>
        </p:nvSpPr>
        <p:spPr>
          <a:xfrm>
            <a:off x="6280190" y="3967401"/>
            <a:ext cx="7556421" cy="362903"/>
          </a:xfrm>
          <a:prstGeom prst="rect">
            <a:avLst/>
          </a:prstGeom>
          <a:noFill/>
          <a:ln/>
        </p:spPr>
        <p:txBody>
          <a:bodyPr wrap="none" lIns="0" tIns="0" rIns="0" bIns="0" rtlCol="0" anchor="t"/>
          <a:lstStyle/>
          <a:p>
            <a:pPr marL="800100" lvl="1" indent="-342900">
              <a:lnSpc>
                <a:spcPts val="2850"/>
              </a:lnSpc>
              <a:buSzPct val="100000"/>
              <a:buChar char="•"/>
            </a:pPr>
            <a:endParaRPr lang="en-US" sz="1750" dirty="0"/>
          </a:p>
        </p:txBody>
      </p:sp>
      <p:sp>
        <p:nvSpPr>
          <p:cNvPr id="5" name="Text 2"/>
          <p:cNvSpPr/>
          <p:nvPr/>
        </p:nvSpPr>
        <p:spPr>
          <a:xfrm>
            <a:off x="6280190" y="4409599"/>
            <a:ext cx="7556421" cy="725805"/>
          </a:xfrm>
          <a:prstGeom prst="rect">
            <a:avLst/>
          </a:prstGeom>
          <a:noFill/>
          <a:ln/>
        </p:spPr>
        <p:txBody>
          <a:bodyPr wrap="square" lIns="0" tIns="0" rIns="0" bIns="0" rtlCol="0" anchor="t"/>
          <a:lstStyle/>
          <a:p>
            <a:pPr marL="342900" indent="-342900" algn="l">
              <a:lnSpc>
                <a:spcPts val="2850"/>
              </a:lnSpc>
              <a:buSzPct val="100000"/>
              <a:buChar char="•"/>
            </a:pPr>
            <a:endParaRPr lang="en-US" sz="1750" dirty="0"/>
          </a:p>
        </p:txBody>
      </p:sp>
      <p:sp>
        <p:nvSpPr>
          <p:cNvPr id="6" name="Text 3"/>
          <p:cNvSpPr/>
          <p:nvPr/>
        </p:nvSpPr>
        <p:spPr>
          <a:xfrm>
            <a:off x="6832640" y="5838349"/>
            <a:ext cx="7556421" cy="362903"/>
          </a:xfrm>
          <a:prstGeom prst="rect">
            <a:avLst/>
          </a:prstGeom>
          <a:noFill/>
          <a:ln/>
        </p:spPr>
        <p:txBody>
          <a:bodyPr wrap="none" lIns="0" tIns="0" rIns="0" bIns="0" rtlCol="0" anchor="t"/>
          <a:lstStyle/>
          <a:p>
            <a:pPr marL="342900" indent="-342900" algn="l">
              <a:lnSpc>
                <a:spcPts val="2850"/>
              </a:lnSpc>
              <a:buSzPct val="100000"/>
              <a:buChar char="•"/>
            </a:pPr>
            <a:endParaRPr lang="en-US" sz="1750" dirty="0"/>
          </a:p>
        </p:txBody>
      </p:sp>
      <p:sp>
        <p:nvSpPr>
          <p:cNvPr id="7" name="Text 4"/>
          <p:cNvSpPr/>
          <p:nvPr/>
        </p:nvSpPr>
        <p:spPr>
          <a:xfrm>
            <a:off x="6280190" y="5656898"/>
            <a:ext cx="7556421" cy="362903"/>
          </a:xfrm>
          <a:prstGeom prst="rect">
            <a:avLst/>
          </a:prstGeom>
          <a:noFill/>
          <a:ln/>
        </p:spPr>
        <p:txBody>
          <a:bodyPr wrap="none" lIns="0" tIns="0" rIns="0" bIns="0" rtlCol="0" anchor="t"/>
          <a:lstStyle/>
          <a:p>
            <a:pPr algn="l">
              <a:lnSpc>
                <a:spcPts val="2850"/>
              </a:lnSpc>
              <a:buSzPct val="100000"/>
            </a:pPr>
            <a:r>
              <a:rPr lang="en-US" sz="1750" dirty="0">
                <a:solidFill>
                  <a:srgbClr val="443728"/>
                </a:solidFill>
                <a:latin typeface="Open Sans" pitchFamily="34" charset="0"/>
                <a:ea typeface="Open Sans" pitchFamily="34" charset="-122"/>
                <a:cs typeface="Open Sans" pitchFamily="34" charset="-120"/>
              </a:rPr>
              <a:t>.</a:t>
            </a:r>
            <a:endParaRPr lang="en-US" sz="1750" dirty="0"/>
          </a:p>
        </p:txBody>
      </p:sp>
      <p:sp>
        <p:nvSpPr>
          <p:cNvPr id="9" name="TextBox 8">
            <a:extLst>
              <a:ext uri="{FF2B5EF4-FFF2-40B4-BE49-F238E27FC236}">
                <a16:creationId xmlns:a16="http://schemas.microsoft.com/office/drawing/2014/main" id="{F8CC6F43-922A-BC0F-5860-0B87670F6C94}"/>
              </a:ext>
            </a:extLst>
          </p:cNvPr>
          <p:cNvSpPr txBox="1"/>
          <p:nvPr/>
        </p:nvSpPr>
        <p:spPr>
          <a:xfrm>
            <a:off x="7315200" y="1404693"/>
            <a:ext cx="7315200" cy="523220"/>
          </a:xfrm>
          <a:prstGeom prst="rect">
            <a:avLst/>
          </a:prstGeom>
          <a:noFill/>
        </p:spPr>
        <p:txBody>
          <a:bodyPr wrap="square">
            <a:spAutoFit/>
          </a:bodyPr>
          <a:lstStyle/>
          <a:p>
            <a:r>
              <a:rPr lang="en-IN" dirty="0"/>
              <a:t> </a:t>
            </a:r>
            <a:r>
              <a:rPr lang="en-IN" sz="2800" dirty="0">
                <a:latin typeface="Times New Roman" panose="02020603050405020304" pitchFamily="18" charset="0"/>
                <a:cs typeface="Times New Roman" panose="02020603050405020304" pitchFamily="18" charset="0"/>
              </a:rPr>
              <a:t>Automated Fertilizer Application</a:t>
            </a:r>
          </a:p>
        </p:txBody>
      </p:sp>
      <p:sp>
        <p:nvSpPr>
          <p:cNvPr id="11" name="TextBox 10">
            <a:extLst>
              <a:ext uri="{FF2B5EF4-FFF2-40B4-BE49-F238E27FC236}">
                <a16:creationId xmlns:a16="http://schemas.microsoft.com/office/drawing/2014/main" id="{DB933CE0-82D9-D10B-EBB1-BB62D47DB794}"/>
              </a:ext>
            </a:extLst>
          </p:cNvPr>
          <p:cNvSpPr txBox="1"/>
          <p:nvPr/>
        </p:nvSpPr>
        <p:spPr>
          <a:xfrm>
            <a:off x="6280190" y="2703851"/>
            <a:ext cx="7986532" cy="2862322"/>
          </a:xfrm>
          <a:prstGeom prst="rect">
            <a:avLst/>
          </a:prstGeom>
          <a:noFill/>
        </p:spPr>
        <p:txBody>
          <a:bodyPr wrap="square">
            <a:spAutoFit/>
          </a:bodyPr>
          <a:lstStyle/>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A key component is the AI-controlled smart container deployed in the agricultural field. </a:t>
            </a: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This container is segmented into multiple compartments, each storing a different type of fertilizer tailored to specific crop diseases. </a:t>
            </a: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Once the AI detects a disease, it determines the most effective fertilizer for that condition. </a:t>
            </a:r>
          </a:p>
          <a:p>
            <a:pPr marL="342900" indent="-34290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It then activates the relevant compartment in the container, and the system automatically sprays the recommended fertilizer directly onto the affected crops</a:t>
            </a:r>
            <a:r>
              <a:rPr lang="en-IN" dirty="0"/>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C97C7C-168B-F78C-EFFA-4137F5EE1455}"/>
              </a:ext>
            </a:extLst>
          </p:cNvPr>
          <p:cNvSpPr txBox="1"/>
          <p:nvPr/>
        </p:nvSpPr>
        <p:spPr>
          <a:xfrm>
            <a:off x="1123950" y="381000"/>
            <a:ext cx="4333875" cy="707886"/>
          </a:xfrm>
          <a:prstGeom prst="rect">
            <a:avLst/>
          </a:prstGeom>
          <a:noFill/>
        </p:spPr>
        <p:txBody>
          <a:bodyPr wrap="square" rtlCol="0">
            <a:spAutoFit/>
          </a:bodyPr>
          <a:lstStyle/>
          <a:p>
            <a:r>
              <a:rPr lang="en-IN" sz="4000" b="1" dirty="0"/>
              <a:t>Block Diagram:</a:t>
            </a:r>
          </a:p>
        </p:txBody>
      </p:sp>
      <p:pic>
        <p:nvPicPr>
          <p:cNvPr id="4" name="Picture 3">
            <a:extLst>
              <a:ext uri="{FF2B5EF4-FFF2-40B4-BE49-F238E27FC236}">
                <a16:creationId xmlns:a16="http://schemas.microsoft.com/office/drawing/2014/main" id="{5B0ADD95-3136-1FE4-C8A9-DC4830CB0A99}"/>
              </a:ext>
            </a:extLst>
          </p:cNvPr>
          <p:cNvPicPr>
            <a:picLocks noChangeAspect="1"/>
          </p:cNvPicPr>
          <p:nvPr/>
        </p:nvPicPr>
        <p:blipFill>
          <a:blip r:embed="rId2"/>
          <a:stretch>
            <a:fillRect/>
          </a:stretch>
        </p:blipFill>
        <p:spPr>
          <a:xfrm>
            <a:off x="2406585" y="1088886"/>
            <a:ext cx="9817230" cy="6169164"/>
          </a:xfrm>
          <a:prstGeom prst="rect">
            <a:avLst/>
          </a:prstGeom>
        </p:spPr>
      </p:pic>
    </p:spTree>
    <p:extLst>
      <p:ext uri="{BB962C8B-B14F-4D97-AF65-F5344CB8AC3E}">
        <p14:creationId xmlns:p14="http://schemas.microsoft.com/office/powerpoint/2010/main" val="32993566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342900"/>
            <a:ext cx="5133975" cy="7534275"/>
          </a:xfrm>
          <a:prstGeom prst="rect">
            <a:avLst/>
          </a:prstGeom>
        </p:spPr>
      </p:pic>
      <p:sp>
        <p:nvSpPr>
          <p:cNvPr id="4" name="Text 1"/>
          <p:cNvSpPr/>
          <p:nvPr/>
        </p:nvSpPr>
        <p:spPr>
          <a:xfrm>
            <a:off x="613458" y="1886134"/>
            <a:ext cx="8368496" cy="5730008"/>
          </a:xfrm>
          <a:prstGeom prst="rect">
            <a:avLst/>
          </a:prstGeom>
          <a:noFill/>
          <a:ln/>
        </p:spPr>
        <p:txBody>
          <a:bodyPr wrap="square" lIns="0" tIns="0" rIns="0" bIns="0" rtlCol="0" anchor="t"/>
          <a:lstStyle/>
          <a:p>
            <a:pPr marL="0" indent="0" algn="l">
              <a:lnSpc>
                <a:spcPts val="2850"/>
              </a:lnSpc>
              <a:buNone/>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This AI-powered system marks a significant step toward modernizing agriculture through smart technology. By accurately detecting crop diseases, recommending suitable fertilizers, and minimizing pesticide use, it promotes healthier crops and reduces environmental impact. The integration of image processing and </a:t>
            </a:r>
            <a:r>
              <a:rPr lang="en-US" sz="2000">
                <a:solidFill>
                  <a:srgbClr val="443728"/>
                </a:solidFill>
                <a:latin typeface="Times New Roman" panose="02020603050405020304" pitchFamily="18" charset="0"/>
                <a:ea typeface="Open Sans" pitchFamily="34" charset="-122"/>
                <a:cs typeface="Times New Roman" panose="02020603050405020304" pitchFamily="18" charset="0"/>
              </a:rPr>
              <a:t>machine learning not </a:t>
            </a: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only improves efficiency but also empowers farmers with timely, data-driven solutions. Overall, this project supports sustainable farming practices and paves the way for a more intelligent, eco-friendly future in agriculture. It provides a path towards a healthier and more sustainable future for agriculture. By adopting AI-powered sustainable farming practices, we can improve crop health, protect the environment, and ensure food security.</a:t>
            </a:r>
            <a:endParaRPr lang="en-US"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1DD96076-502C-CCB2-1E46-403ABA51F87B}"/>
              </a:ext>
            </a:extLst>
          </p:cNvPr>
          <p:cNvSpPr txBox="1"/>
          <p:nvPr/>
        </p:nvSpPr>
        <p:spPr>
          <a:xfrm>
            <a:off x="1261641" y="844952"/>
            <a:ext cx="4224760" cy="646331"/>
          </a:xfrm>
          <a:prstGeom prst="rect">
            <a:avLst/>
          </a:prstGeom>
          <a:noFill/>
        </p:spPr>
        <p:txBody>
          <a:bodyPr wrap="square" rtlCol="0">
            <a:spAutoFit/>
          </a:bodyPr>
          <a:lstStyle/>
          <a:p>
            <a:r>
              <a:rPr lang="en-IN" sz="3600" b="1" dirty="0">
                <a:latin typeface="Times New Roman" panose="02020603050405020304" pitchFamily="18" charset="0"/>
                <a:cs typeface="Times New Roman" panose="02020603050405020304" pitchFamily="18" charset="0"/>
              </a:rPr>
              <a:t>Conclusion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5E6F6D-B882-5DEC-0F75-BF858B2E41F4}"/>
              </a:ext>
            </a:extLst>
          </p:cNvPr>
          <p:cNvSpPr txBox="1"/>
          <p:nvPr/>
        </p:nvSpPr>
        <p:spPr>
          <a:xfrm>
            <a:off x="4924425" y="3705225"/>
            <a:ext cx="3305175" cy="830997"/>
          </a:xfrm>
          <a:prstGeom prst="rect">
            <a:avLst/>
          </a:prstGeom>
          <a:noFill/>
        </p:spPr>
        <p:txBody>
          <a:bodyPr wrap="square" rtlCol="0">
            <a:spAutoFit/>
          </a:bodyPr>
          <a:lstStyle/>
          <a:p>
            <a:r>
              <a:rPr lang="en-US" sz="4800" b="1" dirty="0"/>
              <a:t>Thankyou!</a:t>
            </a:r>
            <a:endParaRPr lang="en-IN" sz="4800" b="1" dirty="0"/>
          </a:p>
        </p:txBody>
      </p:sp>
    </p:spTree>
    <p:extLst>
      <p:ext uri="{BB962C8B-B14F-4D97-AF65-F5344CB8AC3E}">
        <p14:creationId xmlns:p14="http://schemas.microsoft.com/office/powerpoint/2010/main" val="3858544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74A17B-BECC-4D26-B63F-E460567C1D4E}"/>
              </a:ext>
            </a:extLst>
          </p:cNvPr>
          <p:cNvSpPr txBox="1"/>
          <p:nvPr/>
        </p:nvSpPr>
        <p:spPr>
          <a:xfrm>
            <a:off x="781050" y="476250"/>
            <a:ext cx="4324350"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Project Objective:</a:t>
            </a:r>
            <a:endParaRPr lang="en-IN" dirty="0"/>
          </a:p>
        </p:txBody>
      </p:sp>
      <p:sp>
        <p:nvSpPr>
          <p:cNvPr id="5" name="TextBox 4">
            <a:extLst>
              <a:ext uri="{FF2B5EF4-FFF2-40B4-BE49-F238E27FC236}">
                <a16:creationId xmlns:a16="http://schemas.microsoft.com/office/drawing/2014/main" id="{FC15A180-8847-C844-A055-AD4EA1921444}"/>
              </a:ext>
            </a:extLst>
          </p:cNvPr>
          <p:cNvSpPr txBox="1"/>
          <p:nvPr/>
        </p:nvSpPr>
        <p:spPr>
          <a:xfrm>
            <a:off x="561975" y="1528167"/>
            <a:ext cx="5791200" cy="7109639"/>
          </a:xfrm>
          <a:prstGeom prst="rect">
            <a:avLst/>
          </a:prstGeom>
          <a:noFill/>
        </p:spPr>
        <p:txBody>
          <a:bodyPr wrap="square" rtlCol="0">
            <a:spAutoFit/>
          </a:bodyPr>
          <a:lstStyle/>
          <a:p>
            <a:pPr marL="285750" indent="-285750">
              <a:buFont typeface="Wingdings" panose="05000000000000000000" pitchFamily="2" charset="2"/>
              <a:buChar char="Ø"/>
            </a:pPr>
            <a:r>
              <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rPr>
              <a:t>Problem Statement</a:t>
            </a: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Project Overview-Introduction</a:t>
            </a:r>
          </a:p>
          <a:p>
            <a:pPr marL="285750" indent="-285750">
              <a:buFont typeface="Wingdings" panose="05000000000000000000" pitchFamily="2" charset="2"/>
              <a:buChar char="Ø"/>
            </a:pPr>
            <a:endParaRPr lang="en-US" sz="2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000" b="1" dirty="0">
                <a:solidFill>
                  <a:schemeClr val="tx1"/>
                </a:solidFill>
                <a:latin typeface="Times New Roman" panose="02020603050405020304" pitchFamily="18" charset="0"/>
                <a:cs typeface="Times New Roman" panose="02020603050405020304" pitchFamily="18" charset="0"/>
              </a:rPr>
              <a:t>Solution</a:t>
            </a:r>
          </a:p>
          <a:p>
            <a:pPr marL="285750" indent="-285750">
              <a:buFont typeface="Wingdings" panose="05000000000000000000" pitchFamily="2" charset="2"/>
              <a:buChar char="Ø"/>
            </a:pPr>
            <a:endParaRPr lang="en-US" sz="2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rPr>
              <a:t>How it Works</a:t>
            </a:r>
          </a:p>
          <a:p>
            <a:pPr marL="285750" indent="-285750">
              <a:buFont typeface="Wingdings" panose="05000000000000000000" pitchFamily="2" charset="2"/>
              <a:buChar char="Ø"/>
            </a:pPr>
            <a:endPar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endParaRPr>
          </a:p>
          <a:p>
            <a:pPr marL="285750" indent="-285750">
              <a:buFont typeface="Wingdings" panose="05000000000000000000" pitchFamily="2" charset="2"/>
              <a:buChar char="Ø"/>
            </a:pPr>
            <a:r>
              <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rPr>
              <a:t>Results and Performance</a:t>
            </a:r>
          </a:p>
          <a:p>
            <a:pPr marL="285750" indent="-285750">
              <a:buFont typeface="Wingdings" panose="05000000000000000000" pitchFamily="2" charset="2"/>
              <a:buChar char="Ø"/>
            </a:pPr>
            <a:endPar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endParaRPr>
          </a:p>
          <a:p>
            <a:pPr marL="285750" indent="-285750">
              <a:buFont typeface="Wingdings" panose="05000000000000000000" pitchFamily="2" charset="2"/>
              <a:buChar char="Ø"/>
            </a:pPr>
            <a:r>
              <a:rPr lang="en-US" sz="2000" b="1" dirty="0">
                <a:solidFill>
                  <a:schemeClr val="tx1"/>
                </a:solidFill>
                <a:latin typeface="Times New Roman" panose="02020603050405020304" pitchFamily="18" charset="0"/>
                <a:cs typeface="Times New Roman" panose="02020603050405020304" pitchFamily="18" charset="0"/>
              </a:rPr>
              <a:t>Wow factor</a:t>
            </a:r>
          </a:p>
          <a:p>
            <a:pPr marL="285750" indent="-285750">
              <a:buFont typeface="Wingdings" panose="05000000000000000000" pitchFamily="2" charset="2"/>
              <a:buChar char="Ø"/>
            </a:pPr>
            <a:endParaRPr lang="en-US" sz="2000" b="1" dirty="0">
              <a:latin typeface="Times New Roman" panose="02020603050405020304" pitchFamily="18" charset="0"/>
              <a:ea typeface="Crimson Pro Bold" pitchFamily="34" charset="-122"/>
              <a:cs typeface="Times New Roman" panose="02020603050405020304" pitchFamily="18" charset="0"/>
            </a:endParaRPr>
          </a:p>
          <a:p>
            <a:pPr marL="285750" indent="-285750">
              <a:buFont typeface="Wingdings" panose="05000000000000000000" pitchFamily="2" charset="2"/>
              <a:buChar char="Ø"/>
            </a:pPr>
            <a:r>
              <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rPr>
              <a:t>Benefits</a:t>
            </a:r>
          </a:p>
          <a:p>
            <a:pPr marL="285750" indent="-285750">
              <a:buFont typeface="Wingdings" panose="05000000000000000000" pitchFamily="2" charset="2"/>
              <a:buChar char="Ø"/>
            </a:pPr>
            <a:endPar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endParaRPr>
          </a:p>
          <a:p>
            <a:pPr marL="285750" indent="-285750">
              <a:buFont typeface="Wingdings" panose="05000000000000000000" pitchFamily="2" charset="2"/>
              <a:buChar char="Ø"/>
            </a:pPr>
            <a:r>
              <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rPr>
              <a:t>Future Scope</a:t>
            </a:r>
          </a:p>
          <a:p>
            <a:pPr marL="285750" indent="-285750">
              <a:buFont typeface="Wingdings" panose="05000000000000000000" pitchFamily="2" charset="2"/>
              <a:buChar char="Ø"/>
            </a:pPr>
            <a:endPar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endParaRPr>
          </a:p>
          <a:p>
            <a:pPr marL="285750" indent="-285750">
              <a:buFont typeface="Wingdings" panose="05000000000000000000" pitchFamily="2" charset="2"/>
              <a:buChar char="Ø"/>
            </a:pPr>
            <a:r>
              <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rPr>
              <a:t>Block Diagram</a:t>
            </a:r>
          </a:p>
          <a:p>
            <a:pPr marL="285750" indent="-285750">
              <a:buFont typeface="Wingdings" panose="05000000000000000000" pitchFamily="2" charset="2"/>
              <a:buChar char="Ø"/>
            </a:pPr>
            <a:endPar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endParaRPr>
          </a:p>
          <a:p>
            <a:pPr marL="285750" indent="-285750">
              <a:buFont typeface="Wingdings" panose="05000000000000000000" pitchFamily="2" charset="2"/>
              <a:buChar char="Ø"/>
            </a:pPr>
            <a:r>
              <a:rPr lang="en-IN" sz="2000" b="1" dirty="0">
                <a:latin typeface="Times New Roman" panose="02020603050405020304" pitchFamily="18" charset="0"/>
                <a:cs typeface="Times New Roman" panose="02020603050405020304" pitchFamily="18" charset="0"/>
              </a:rPr>
              <a:t>Conclusion</a:t>
            </a:r>
            <a:endPar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endParaRPr>
          </a:p>
          <a:p>
            <a:pPr marL="285750" indent="-285750">
              <a:buFont typeface="Wingdings" panose="05000000000000000000" pitchFamily="2" charset="2"/>
              <a:buChar char="Ø"/>
            </a:pPr>
            <a:endParaRPr lang="en-US" sz="2000" b="1" dirty="0">
              <a:solidFill>
                <a:srgbClr val="443728"/>
              </a:solidFill>
              <a:latin typeface="Times New Roman" panose="02020603050405020304" pitchFamily="18" charset="0"/>
              <a:ea typeface="Crimson Pro Bold" pitchFamily="34" charset="-122"/>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IN" dirty="0"/>
          </a:p>
          <a:p>
            <a:endParaRPr lang="en-IN" dirty="0"/>
          </a:p>
        </p:txBody>
      </p:sp>
      <p:pic>
        <p:nvPicPr>
          <p:cNvPr id="7" name="Picture 6">
            <a:extLst>
              <a:ext uri="{FF2B5EF4-FFF2-40B4-BE49-F238E27FC236}">
                <a16:creationId xmlns:a16="http://schemas.microsoft.com/office/drawing/2014/main" id="{62A7E984-C7CD-56F8-CA8A-52029AFE243C}"/>
              </a:ext>
            </a:extLst>
          </p:cNvPr>
          <p:cNvPicPr>
            <a:picLocks noChangeAspect="1"/>
          </p:cNvPicPr>
          <p:nvPr/>
        </p:nvPicPr>
        <p:blipFill>
          <a:blip r:embed="rId2"/>
          <a:stretch>
            <a:fillRect/>
          </a:stretch>
        </p:blipFill>
        <p:spPr>
          <a:xfrm>
            <a:off x="5534024" y="1666875"/>
            <a:ext cx="8362951" cy="5324476"/>
          </a:xfrm>
          <a:prstGeom prst="rect">
            <a:avLst/>
          </a:prstGeom>
        </p:spPr>
      </p:pic>
    </p:spTree>
    <p:extLst>
      <p:ext uri="{BB962C8B-B14F-4D97-AF65-F5344CB8AC3E}">
        <p14:creationId xmlns:p14="http://schemas.microsoft.com/office/powerpoint/2010/main" val="4213747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7693105" y="1631157"/>
            <a:ext cx="7080170" cy="782598"/>
          </a:xfrm>
          <a:prstGeom prst="rect">
            <a:avLst/>
          </a:prstGeom>
          <a:noFill/>
          <a:ln/>
        </p:spPr>
        <p:txBody>
          <a:bodyPr wrap="squar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Problem Statement</a:t>
            </a:r>
          </a:p>
        </p:txBody>
      </p:sp>
      <p:sp>
        <p:nvSpPr>
          <p:cNvPr id="4" name="Text 1"/>
          <p:cNvSpPr/>
          <p:nvPr/>
        </p:nvSpPr>
        <p:spPr>
          <a:xfrm>
            <a:off x="7843897" y="2958134"/>
            <a:ext cx="6329303" cy="3640309"/>
          </a:xfrm>
          <a:prstGeom prst="rect">
            <a:avLst/>
          </a:prstGeom>
          <a:noFill/>
          <a:ln/>
        </p:spPr>
        <p:txBody>
          <a:bodyPr wrap="square" lIns="0" tIns="0" rIns="0" bIns="0" rtlCol="0" anchor="t"/>
          <a:lstStyle/>
          <a:p>
            <a:pPr marL="342900" indent="-342900" algn="l">
              <a:lnSpc>
                <a:spcPts val="2850"/>
              </a:lnSpc>
              <a:buFont typeface="Wingdings" panose="05000000000000000000" pitchFamily="2" charset="2"/>
              <a:buChar char="Ø"/>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Modern agriculture faces significant challenges due to the increasing incidence of crop diseases, inefficient use of fertilizers, and the over-application of pesticides. </a:t>
            </a:r>
          </a:p>
          <a:p>
            <a:pPr marL="342900" indent="-342900" algn="l">
              <a:lnSpc>
                <a:spcPts val="2850"/>
              </a:lnSpc>
              <a:buFont typeface="Wingdings" panose="05000000000000000000" pitchFamily="2" charset="2"/>
              <a:buChar char="Ø"/>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Traditional methods of identifying crop health issues are manual, time-consuming, and often inaccurate, leading to delayed responses and reduced crop yield. </a:t>
            </a:r>
          </a:p>
          <a:p>
            <a:pPr marL="342900" indent="-342900" algn="l">
              <a:lnSpc>
                <a:spcPts val="2850"/>
              </a:lnSpc>
              <a:buFont typeface="Wingdings" panose="05000000000000000000" pitchFamily="2" charset="2"/>
              <a:buChar char="Ø"/>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Additionally, excessive use of chemical inputs not only increases farming costs but also harms the environment and soil fertility.</a:t>
            </a:r>
            <a:endParaRPr lang="en-US" sz="2000" dirty="0">
              <a:latin typeface="Times New Roman" panose="02020603050405020304" pitchFamily="18" charset="0"/>
              <a:cs typeface="Times New Roman" panose="02020603050405020304" pitchFamily="18" charset="0"/>
            </a:endParaRPr>
          </a:p>
        </p:txBody>
      </p:sp>
      <p:sp>
        <p:nvSpPr>
          <p:cNvPr id="5" name="Shape 2"/>
          <p:cNvSpPr/>
          <p:nvPr/>
        </p:nvSpPr>
        <p:spPr>
          <a:xfrm>
            <a:off x="6280190" y="6555700"/>
            <a:ext cx="362903" cy="362903"/>
          </a:xfrm>
          <a:prstGeom prst="roundRect">
            <a:avLst>
              <a:gd name="adj" fmla="val 25194296"/>
            </a:avLst>
          </a:prstGeom>
          <a:noFill/>
          <a:ln w="7620">
            <a:solidFill>
              <a:srgbClr val="FFFFFF"/>
            </a:solidFill>
            <a:prstDash val="solid"/>
          </a:ln>
        </p:spPr>
      </p:sp>
      <p:sp>
        <p:nvSpPr>
          <p:cNvPr id="7" name="Text 3"/>
          <p:cNvSpPr/>
          <p:nvPr/>
        </p:nvSpPr>
        <p:spPr>
          <a:xfrm>
            <a:off x="6756440" y="6538793"/>
            <a:ext cx="2315766" cy="396835"/>
          </a:xfrm>
          <a:prstGeom prst="rect">
            <a:avLst/>
          </a:prstGeom>
          <a:noFill/>
          <a:ln/>
        </p:spPr>
        <p:txBody>
          <a:bodyPr wrap="none" lIns="0" tIns="0" rIns="0" bIns="0" rtlCol="0" anchor="t"/>
          <a:lstStyle/>
          <a:p>
            <a:pPr marL="0" indent="0" algn="l">
              <a:lnSpc>
                <a:spcPts val="3100"/>
              </a:lnSpc>
              <a:buNone/>
            </a:pPr>
            <a:endParaRPr lang="en-US" sz="2200" dirty="0"/>
          </a:p>
        </p:txBody>
      </p:sp>
      <p:pic>
        <p:nvPicPr>
          <p:cNvPr id="9" name="Picture 8">
            <a:extLst>
              <a:ext uri="{FF2B5EF4-FFF2-40B4-BE49-F238E27FC236}">
                <a16:creationId xmlns:a16="http://schemas.microsoft.com/office/drawing/2014/main" id="{0B2DA437-3E04-76BF-2B86-0E31DDDBCC21}"/>
              </a:ext>
            </a:extLst>
          </p:cNvPr>
          <p:cNvPicPr>
            <a:picLocks noChangeAspect="1"/>
          </p:cNvPicPr>
          <p:nvPr/>
        </p:nvPicPr>
        <p:blipFill>
          <a:blip r:embed="rId3"/>
          <a:srcRect/>
          <a:stretch/>
        </p:blipFill>
        <p:spPr>
          <a:xfrm>
            <a:off x="561975" y="581025"/>
            <a:ext cx="6953250" cy="71151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8010525" y="2171701"/>
            <a:ext cx="6134100" cy="4257672"/>
          </a:xfrm>
          <a:prstGeom prst="rect">
            <a:avLst/>
          </a:prstGeom>
        </p:spPr>
      </p:pic>
      <p:sp>
        <p:nvSpPr>
          <p:cNvPr id="3" name="Text 0"/>
          <p:cNvSpPr/>
          <p:nvPr/>
        </p:nvSpPr>
        <p:spPr>
          <a:xfrm>
            <a:off x="755690" y="737058"/>
            <a:ext cx="7556421" cy="2126337"/>
          </a:xfrm>
          <a:prstGeom prst="rect">
            <a:avLst/>
          </a:prstGeom>
          <a:noFill/>
          <a:ln/>
        </p:spPr>
        <p:txBody>
          <a:bodyPr wrap="square" lIns="0" tIns="0" rIns="0" bIns="0" rtlCol="0" anchor="t"/>
          <a:lstStyle/>
          <a:p>
            <a:pPr marL="0" indent="0" algn="l">
              <a:lnSpc>
                <a:spcPts val="5550"/>
              </a:lnSpc>
              <a:buNone/>
            </a:pPr>
            <a:r>
              <a:rPr lang="en-US" sz="4450" b="1" dirty="0"/>
              <a:t>Project Overview-Introduction</a:t>
            </a:r>
          </a:p>
        </p:txBody>
      </p:sp>
      <p:sp>
        <p:nvSpPr>
          <p:cNvPr id="4" name="Text 1"/>
          <p:cNvSpPr/>
          <p:nvPr/>
        </p:nvSpPr>
        <p:spPr>
          <a:xfrm>
            <a:off x="641390" y="1739800"/>
            <a:ext cx="7369135" cy="1837611"/>
          </a:xfrm>
          <a:prstGeom prst="rect">
            <a:avLst/>
          </a:prstGeom>
          <a:noFill/>
          <a:ln/>
        </p:spPr>
        <p:txBody>
          <a:bodyPr wrap="square" lIns="0" tIns="0" rIns="0" bIns="0" rtlCol="0" anchor="t"/>
          <a:lstStyle/>
          <a:p>
            <a:pPr marL="342900" indent="-342900" algn="l">
              <a:lnSpc>
                <a:spcPts val="285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Agriculture remains the backbone of many economies, especially in developing regions where the majority of the population depends on it for livelihood. </a:t>
            </a:r>
          </a:p>
          <a:p>
            <a:pPr marL="342900" indent="-342900" algn="l">
              <a:lnSpc>
                <a:spcPts val="285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However, modern agricultural practices face several challenges including crop diseases, overuse of chemical inputs, and a lack of timely intervention. </a:t>
            </a:r>
          </a:p>
          <a:p>
            <a:pPr marL="342900" indent="-342900" algn="l">
              <a:lnSpc>
                <a:spcPts val="285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These issues not only reduce crop yield but also harm the environment and soil health.</a:t>
            </a:r>
          </a:p>
          <a:p>
            <a:pPr marL="342900" indent="-342900" algn="l">
              <a:lnSpc>
                <a:spcPts val="285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Excessive use of chemical fertilizers harms soil health, pollutes water, and kills beneficial microbes. </a:t>
            </a:r>
          </a:p>
          <a:p>
            <a:pPr marL="342900" indent="-342900" algn="l">
              <a:lnSpc>
                <a:spcPts val="285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Nutrient runoff, especially nitrogen and phosphorus, causes eutrophication—leading to algae blooms, oxygen loss, and aquatic death. </a:t>
            </a:r>
          </a:p>
          <a:p>
            <a:pPr marL="342900" indent="-342900" algn="l">
              <a:lnSpc>
                <a:spcPts val="285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Over time, this makes soil acidic and farming less sustainable.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32C09-980F-6CE9-D5DD-50976536B9C0}"/>
              </a:ext>
            </a:extLst>
          </p:cNvPr>
          <p:cNvSpPr>
            <a:spLocks noGrp="1"/>
          </p:cNvSpPr>
          <p:nvPr>
            <p:ph type="title"/>
          </p:nvPr>
        </p:nvSpPr>
        <p:spPr>
          <a:xfrm>
            <a:off x="944690" y="1316736"/>
            <a:ext cx="2893885" cy="845440"/>
          </a:xfrm>
        </p:spPr>
        <p:txBody>
          <a:bodyPr/>
          <a:lstStyle/>
          <a:p>
            <a:r>
              <a:rPr lang="en-US" sz="4800" b="1" dirty="0">
                <a:solidFill>
                  <a:schemeClr val="tx1"/>
                </a:solidFill>
              </a:rPr>
              <a:t>Solution:</a:t>
            </a:r>
            <a:br>
              <a:rPr lang="en-US" sz="4800" b="1" dirty="0"/>
            </a:br>
            <a:endParaRPr lang="en-IN" dirty="0"/>
          </a:p>
        </p:txBody>
      </p:sp>
      <p:pic>
        <p:nvPicPr>
          <p:cNvPr id="6" name="Content Placeholder 5">
            <a:extLst>
              <a:ext uri="{FF2B5EF4-FFF2-40B4-BE49-F238E27FC236}">
                <a16:creationId xmlns:a16="http://schemas.microsoft.com/office/drawing/2014/main" id="{ADA71EB1-91E6-61FC-1E45-A6CED2073A9F}"/>
              </a:ext>
            </a:extLst>
          </p:cNvPr>
          <p:cNvPicPr>
            <a:picLocks noGrp="1" noChangeAspect="1"/>
          </p:cNvPicPr>
          <p:nvPr>
            <p:ph idx="1"/>
          </p:nvPr>
        </p:nvPicPr>
        <p:blipFill>
          <a:blip r:embed="rId2"/>
          <a:stretch>
            <a:fillRect/>
          </a:stretch>
        </p:blipFill>
        <p:spPr>
          <a:xfrm>
            <a:off x="7023100" y="1866900"/>
            <a:ext cx="6978650" cy="4610100"/>
          </a:xfrm>
        </p:spPr>
      </p:pic>
      <p:sp>
        <p:nvSpPr>
          <p:cNvPr id="4" name="Text Placeholder 3">
            <a:extLst>
              <a:ext uri="{FF2B5EF4-FFF2-40B4-BE49-F238E27FC236}">
                <a16:creationId xmlns:a16="http://schemas.microsoft.com/office/drawing/2014/main" id="{F594A235-C254-768D-8A14-6B3BEED17311}"/>
              </a:ext>
            </a:extLst>
          </p:cNvPr>
          <p:cNvSpPr>
            <a:spLocks noGrp="1"/>
          </p:cNvSpPr>
          <p:nvPr>
            <p:ph type="body" sz="half" idx="2"/>
          </p:nvPr>
        </p:nvSpPr>
        <p:spPr>
          <a:xfrm>
            <a:off x="495300" y="1866900"/>
            <a:ext cx="6191250" cy="5410200"/>
          </a:xfrm>
        </p:spPr>
        <p:txBody>
          <a:bodyPr>
            <a:normAutofit/>
          </a:bodyPr>
          <a:lstStyle/>
          <a:p>
            <a:r>
              <a:rPr lang="en-US" sz="2000" dirty="0">
                <a:solidFill>
                  <a:schemeClr val="tx1"/>
                </a:solidFill>
                <a:latin typeface="Times New Roman" panose="02020603050405020304" pitchFamily="18" charset="0"/>
                <a:cs typeface="Times New Roman" panose="02020603050405020304" pitchFamily="18" charset="0"/>
              </a:rPr>
              <a:t>This project introduces an AI-powered system to tackle key agricultural challenges such as crop diseases, improper fertilizer use, and excessive pesticide application. By combining image processing and machine learning, the system offers a smart and sustainable approach to crop management.</a:t>
            </a:r>
          </a:p>
          <a:p>
            <a:r>
              <a:rPr lang="en-US" sz="2000" dirty="0">
                <a:solidFill>
                  <a:schemeClr val="tx1"/>
                </a:solidFill>
                <a:latin typeface="Times New Roman" panose="02020603050405020304" pitchFamily="18" charset="0"/>
                <a:cs typeface="Times New Roman" panose="02020603050405020304" pitchFamily="18" charset="0"/>
              </a:rPr>
              <a:t>Key Features:</a:t>
            </a:r>
          </a:p>
          <a:p>
            <a:pPr marL="457200" indent="-457200">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Disease Detection: Analyzes leaf images to identify diseases early using AI, enabling timely action.</a:t>
            </a:r>
          </a:p>
          <a:p>
            <a:pPr marL="457200" indent="-457200">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Fertilizer Recommendation: Suggests the right type and amount of fertilizer based on crop health, reducing chemical waste.</a:t>
            </a:r>
          </a:p>
          <a:p>
            <a:pPr marL="457200" indent="-457200">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Pesticide Optimization: Recommends minimal, targeted pesticide use to lower costs and protect the environment.</a:t>
            </a:r>
            <a:endParaRPr lang="en-IN"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562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574715" y="424203"/>
            <a:ext cx="5140285" cy="7334249"/>
          </a:xfrm>
          <a:prstGeom prst="rect">
            <a:avLst/>
          </a:prstGeom>
        </p:spPr>
      </p:pic>
      <p:sp>
        <p:nvSpPr>
          <p:cNvPr id="3" name="Text 0"/>
          <p:cNvSpPr/>
          <p:nvPr/>
        </p:nvSpPr>
        <p:spPr>
          <a:xfrm>
            <a:off x="6061115" y="704255"/>
            <a:ext cx="7994570" cy="1417558"/>
          </a:xfrm>
          <a:prstGeom prst="rect">
            <a:avLst/>
          </a:prstGeom>
          <a:noFill/>
          <a:ln/>
        </p:spPr>
        <p:txBody>
          <a:bodyPr wrap="squar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Image Processing and Disease Detection: How it Works</a:t>
            </a:r>
            <a:endParaRPr lang="en-US" sz="4450" dirty="0"/>
          </a:p>
        </p:txBody>
      </p:sp>
      <p:sp>
        <p:nvSpPr>
          <p:cNvPr id="4" name="Text 1"/>
          <p:cNvSpPr/>
          <p:nvPr/>
        </p:nvSpPr>
        <p:spPr>
          <a:xfrm>
            <a:off x="5982102" y="2931809"/>
            <a:ext cx="8152595" cy="4826643"/>
          </a:xfrm>
          <a:prstGeom prst="rect">
            <a:avLst/>
          </a:prstGeom>
          <a:noFill/>
          <a:ln/>
        </p:spPr>
        <p:txBody>
          <a:bodyPr wrap="square" lIns="0" tIns="0" rIns="0" bIns="0" rtlCol="0" anchor="t"/>
          <a:lstStyle/>
          <a:p>
            <a:pPr marL="342900" indent="-342900" algn="l">
              <a:lnSpc>
                <a:spcPts val="2850"/>
              </a:lnSpc>
              <a:buSzPct val="100000"/>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Image Acquisition</a:t>
            </a:r>
            <a:r>
              <a:rPr lang="en-US" sz="2000" dirty="0">
                <a:latin typeface="Times New Roman" panose="02020603050405020304" pitchFamily="18" charset="0"/>
                <a:cs typeface="Times New Roman" panose="02020603050405020304" pitchFamily="18" charset="0"/>
              </a:rPr>
              <a:t>: Farmers or users capture leaf or plant images using a smartphone. These images are uploaded to the system for analysis.</a:t>
            </a:r>
          </a:p>
          <a:p>
            <a:pPr marL="342900" indent="-342900" algn="l">
              <a:lnSpc>
                <a:spcPts val="2850"/>
              </a:lnSpc>
              <a:buSzPct val="100000"/>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Classification Using AI</a:t>
            </a:r>
            <a:r>
              <a:rPr lang="en-US" sz="2000" dirty="0">
                <a:latin typeface="Times New Roman" panose="02020603050405020304" pitchFamily="18" charset="0"/>
                <a:cs typeface="Times New Roman" panose="02020603050405020304" pitchFamily="18" charset="0"/>
              </a:rPr>
              <a:t>: These features are fed into a trained model which : compare patterns with known disease datasets and predict the disease type or confirm plant health</a:t>
            </a:r>
          </a:p>
          <a:p>
            <a:pPr marL="342900" indent="-342900" algn="l">
              <a:lnSpc>
                <a:spcPts val="2850"/>
              </a:lnSpc>
              <a:buSzPct val="100000"/>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Output and Recommendations </a:t>
            </a:r>
            <a:r>
              <a:rPr lang="en-US" sz="2000" dirty="0">
                <a:latin typeface="Times New Roman" panose="02020603050405020304" pitchFamily="18" charset="0"/>
                <a:cs typeface="Times New Roman" panose="02020603050405020304" pitchFamily="18" charset="0"/>
              </a:rPr>
              <a:t>: Once diagnosed, the system :  Displays the disease name and severity , Suggests eco-friendly fertilizers and organic treatment options and Recommends minimal and targeted pesticide use if necessary.</a:t>
            </a:r>
            <a:endParaRPr lang="en-US" sz="1750" dirty="0"/>
          </a:p>
          <a:p>
            <a:pPr marL="285750" indent="-285750" algn="l">
              <a:lnSpc>
                <a:spcPts val="2850"/>
              </a:lnSpc>
              <a:buSzPct val="100000"/>
              <a:buFont typeface="Wingdings" panose="05000000000000000000" pitchFamily="2" charset="2"/>
              <a:buChar char="Ø"/>
            </a:pPr>
            <a:endParaRPr lang="en-US" sz="1750" dirty="0"/>
          </a:p>
          <a:p>
            <a:pPr algn="l">
              <a:lnSpc>
                <a:spcPts val="2850"/>
              </a:lnSpc>
              <a:buSzPct val="100000"/>
            </a:pPr>
            <a:endParaRPr lang="en-US" sz="1750" dirty="0"/>
          </a:p>
          <a:p>
            <a:pPr marL="342900" indent="-342900" algn="l">
              <a:lnSpc>
                <a:spcPts val="2850"/>
              </a:lnSpc>
              <a:buSzPct val="100000"/>
              <a:buFont typeface="Wingdings" panose="05000000000000000000" pitchFamily="2" charset="2"/>
              <a:buChar char="Ø"/>
            </a:pPr>
            <a:endParaRPr lang="en-US" sz="1750" dirty="0"/>
          </a:p>
          <a:p>
            <a:pPr marL="285750" indent="-285750" algn="l">
              <a:lnSpc>
                <a:spcPts val="2850"/>
              </a:lnSpc>
              <a:buSzPct val="100000"/>
              <a:buFont typeface="Wingdings" panose="05000000000000000000" pitchFamily="2" charset="2"/>
              <a:buChar char="Ø"/>
            </a:pPr>
            <a:endParaRPr lang="en-US" sz="1750" dirty="0"/>
          </a:p>
          <a:p>
            <a:pPr marL="285750" indent="-285750" algn="l">
              <a:lnSpc>
                <a:spcPts val="2850"/>
              </a:lnSpc>
              <a:buSzPct val="100000"/>
              <a:buFont typeface="Wingdings" panose="05000000000000000000" pitchFamily="2" charset="2"/>
              <a:buChar char="Ø"/>
            </a:pPr>
            <a:endParaRPr lang="en-US" sz="1750" dirty="0"/>
          </a:p>
          <a:p>
            <a:pPr marL="285750" indent="-285750" algn="l">
              <a:lnSpc>
                <a:spcPts val="2850"/>
              </a:lnSpc>
              <a:buSzPct val="100000"/>
              <a:buFont typeface="Wingdings" panose="05000000000000000000" pitchFamily="2" charset="2"/>
              <a:buChar char="Ø"/>
            </a:pPr>
            <a:endParaRPr lang="en-US" sz="1750" dirty="0"/>
          </a:p>
          <a:p>
            <a:pPr algn="l">
              <a:lnSpc>
                <a:spcPts val="2850"/>
              </a:lnSpc>
              <a:buSzPct val="100000"/>
            </a:pPr>
            <a:endParaRPr lang="en-US" sz="1750" dirty="0"/>
          </a:p>
        </p:txBody>
      </p:sp>
      <p:sp>
        <p:nvSpPr>
          <p:cNvPr id="5" name="Text 2"/>
          <p:cNvSpPr/>
          <p:nvPr/>
        </p:nvSpPr>
        <p:spPr>
          <a:xfrm>
            <a:off x="6280190" y="4591050"/>
            <a:ext cx="7556421" cy="362903"/>
          </a:xfrm>
          <a:prstGeom prst="rect">
            <a:avLst/>
          </a:prstGeom>
          <a:noFill/>
          <a:ln/>
        </p:spPr>
        <p:txBody>
          <a:bodyPr wrap="none" lIns="0" tIns="0" rIns="0" bIns="0" rtlCol="0" anchor="t"/>
          <a:lstStyle/>
          <a:p>
            <a:pPr algn="l">
              <a:lnSpc>
                <a:spcPts val="2850"/>
              </a:lnSpc>
              <a:buSzPct val="100000"/>
            </a:pPr>
            <a:endParaRPr lang="en-US" sz="1750" dirty="0"/>
          </a:p>
        </p:txBody>
      </p:sp>
      <p:sp>
        <p:nvSpPr>
          <p:cNvPr id="6" name="Text 3"/>
          <p:cNvSpPr/>
          <p:nvPr/>
        </p:nvSpPr>
        <p:spPr>
          <a:xfrm>
            <a:off x="6280190" y="5033248"/>
            <a:ext cx="7556421" cy="725805"/>
          </a:xfrm>
          <a:prstGeom prst="rect">
            <a:avLst/>
          </a:prstGeom>
          <a:noFill/>
          <a:ln/>
        </p:spPr>
        <p:txBody>
          <a:bodyPr wrap="square" lIns="0" tIns="0" rIns="0" bIns="0" rtlCol="0" anchor="t"/>
          <a:lstStyle/>
          <a:p>
            <a:pPr algn="l">
              <a:lnSpc>
                <a:spcPts val="2850"/>
              </a:lnSpc>
              <a:buSzPct val="100000"/>
            </a:pPr>
            <a:endParaRPr lang="en-US" sz="1750" dirty="0"/>
          </a:p>
        </p:txBody>
      </p:sp>
      <p:sp>
        <p:nvSpPr>
          <p:cNvPr id="7" name="Text 4"/>
          <p:cNvSpPr/>
          <p:nvPr/>
        </p:nvSpPr>
        <p:spPr>
          <a:xfrm>
            <a:off x="6280190" y="5838349"/>
            <a:ext cx="7556421" cy="362903"/>
          </a:xfrm>
          <a:prstGeom prst="rect">
            <a:avLst/>
          </a:prstGeom>
          <a:noFill/>
          <a:ln/>
        </p:spPr>
        <p:txBody>
          <a:bodyPr wrap="none" lIns="0" tIns="0" rIns="0" bIns="0" rtlCol="0" anchor="t"/>
          <a:lstStyle/>
          <a:p>
            <a:pPr algn="l">
              <a:lnSpc>
                <a:spcPts val="2850"/>
              </a:lnSpc>
              <a:buSzPct val="100000"/>
            </a:pPr>
            <a:r>
              <a:rPr lang="en-US" sz="1750" dirty="0"/>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20150" y="695325"/>
            <a:ext cx="5114925" cy="6648450"/>
          </a:xfrm>
          <a:prstGeom prst="rect">
            <a:avLst/>
          </a:prstGeom>
        </p:spPr>
      </p:pic>
      <p:sp>
        <p:nvSpPr>
          <p:cNvPr id="3" name="Text 0"/>
          <p:cNvSpPr/>
          <p:nvPr/>
        </p:nvSpPr>
        <p:spPr>
          <a:xfrm>
            <a:off x="793789" y="1137175"/>
            <a:ext cx="7556421" cy="923119"/>
          </a:xfrm>
          <a:prstGeom prst="rect">
            <a:avLst/>
          </a:prstGeom>
          <a:noFill/>
          <a:ln/>
        </p:spPr>
        <p:txBody>
          <a:bodyPr wrap="squar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Results and Performance:</a:t>
            </a:r>
            <a:endParaRPr lang="en-US" sz="4450" dirty="0"/>
          </a:p>
        </p:txBody>
      </p:sp>
      <p:sp>
        <p:nvSpPr>
          <p:cNvPr id="4" name="Text 1"/>
          <p:cNvSpPr/>
          <p:nvPr/>
        </p:nvSpPr>
        <p:spPr>
          <a:xfrm>
            <a:off x="793790" y="2441428"/>
            <a:ext cx="7556421" cy="4028819"/>
          </a:xfrm>
          <a:prstGeom prst="rect">
            <a:avLst/>
          </a:prstGeom>
          <a:noFill/>
          <a:ln/>
        </p:spPr>
        <p:txBody>
          <a:bodyPr wrap="square" lIns="0" tIns="0" rIns="0" bIns="0" rtlCol="0" anchor="t"/>
          <a:lstStyle/>
          <a:p>
            <a:pPr marL="285750" indent="-285750" algn="l">
              <a:lnSpc>
                <a:spcPts val="2850"/>
              </a:lnSpc>
              <a:buFont typeface="Wingdings" panose="05000000000000000000" pitchFamily="2" charset="2"/>
              <a:buChar char="Ø"/>
            </a:pPr>
            <a:r>
              <a:rPr lang="en-US" sz="1750" dirty="0">
                <a:solidFill>
                  <a:srgbClr val="443728"/>
                </a:solidFill>
                <a:latin typeface="Open Sans" pitchFamily="34" charset="0"/>
                <a:ea typeface="Open Sans" pitchFamily="34" charset="-122"/>
                <a:cs typeface="Open Sans" pitchFamily="34" charset="-120"/>
              </a:rPr>
              <a:t> </a:t>
            </a: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The AI-powered system achieved high accuracy in detecting crop diseases using image-based analysis, with a classification accuracy of 98%  across various crop types. </a:t>
            </a:r>
          </a:p>
          <a:p>
            <a:pPr marL="342900" indent="-342900" algn="l">
              <a:lnSpc>
                <a:spcPts val="2850"/>
              </a:lnSpc>
              <a:buFont typeface="Wingdings" panose="05000000000000000000" pitchFamily="2" charset="2"/>
              <a:buChar char="Ø"/>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By leveraging machine learning algorithms, it successfully identified early symptoms of diseases, enabling timely interventions.</a:t>
            </a:r>
          </a:p>
          <a:p>
            <a:pPr marL="342900" indent="-342900" algn="l">
              <a:lnSpc>
                <a:spcPts val="2850"/>
              </a:lnSpc>
              <a:buFont typeface="Wingdings" panose="05000000000000000000" pitchFamily="2" charset="2"/>
              <a:buChar char="Ø"/>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Fertilizer recommendations were tailored to crop needs and soil conditions, improving yield efficiency while reducing excess usage. </a:t>
            </a:r>
          </a:p>
          <a:p>
            <a:pPr marL="342900" indent="-342900" algn="l">
              <a:lnSpc>
                <a:spcPts val="2850"/>
              </a:lnSpc>
              <a:buFont typeface="Wingdings" panose="05000000000000000000" pitchFamily="2" charset="2"/>
              <a:buChar char="Ø"/>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The system also reduced pesticide dependency by promoting targeted treatments, leading to reduction in overall pesticide use. </a:t>
            </a:r>
          </a:p>
          <a:p>
            <a:pPr marL="342900" indent="-342900" algn="l">
              <a:lnSpc>
                <a:spcPts val="2850"/>
              </a:lnSpc>
              <a:buFont typeface="Wingdings" panose="05000000000000000000" pitchFamily="2" charset="2"/>
              <a:buChar char="Ø"/>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These outcomes support more sustainable and eco-friendly agricultural practices.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52CE7-785D-3E26-7ADD-5A33835CCD77}"/>
              </a:ext>
            </a:extLst>
          </p:cNvPr>
          <p:cNvSpPr>
            <a:spLocks noGrp="1"/>
          </p:cNvSpPr>
          <p:nvPr>
            <p:ph type="title"/>
          </p:nvPr>
        </p:nvSpPr>
        <p:spPr>
          <a:xfrm>
            <a:off x="806120" y="440436"/>
            <a:ext cx="4718304" cy="1016889"/>
          </a:xfrm>
        </p:spPr>
        <p:txBody>
          <a:bodyPr/>
          <a:lstStyle/>
          <a:p>
            <a:r>
              <a:rPr lang="en-US" b="1" dirty="0">
                <a:solidFill>
                  <a:schemeClr val="tx1"/>
                </a:solidFill>
                <a:latin typeface="Times New Roman" panose="02020603050405020304" pitchFamily="18" charset="0"/>
                <a:cs typeface="Times New Roman" panose="02020603050405020304" pitchFamily="18" charset="0"/>
              </a:rPr>
              <a:t>Wow factor :</a:t>
            </a:r>
            <a:endParaRPr lang="en-IN" dirty="0">
              <a:solidFill>
                <a:schemeClr val="tx1"/>
              </a:solidFill>
            </a:endParaRPr>
          </a:p>
        </p:txBody>
      </p:sp>
      <p:pic>
        <p:nvPicPr>
          <p:cNvPr id="6" name="Picture Placeholder 5">
            <a:extLst>
              <a:ext uri="{FF2B5EF4-FFF2-40B4-BE49-F238E27FC236}">
                <a16:creationId xmlns:a16="http://schemas.microsoft.com/office/drawing/2014/main" id="{46DB15B3-2E3A-6AA7-22EF-34DD729D56B6}"/>
              </a:ext>
            </a:extLst>
          </p:cNvPr>
          <p:cNvPicPr>
            <a:picLocks noGrp="1" noChangeAspect="1"/>
          </p:cNvPicPr>
          <p:nvPr>
            <p:ph type="pic" idx="1"/>
          </p:nvPr>
        </p:nvPicPr>
        <p:blipFill>
          <a:blip r:embed="rId2"/>
          <a:srcRect l="17324" r="17324"/>
          <a:stretch/>
        </p:blipFill>
        <p:spPr>
          <a:xfrm>
            <a:off x="7972427" y="1768475"/>
            <a:ext cx="5972174" cy="4918075"/>
          </a:xfrm>
        </p:spPr>
      </p:pic>
      <p:sp>
        <p:nvSpPr>
          <p:cNvPr id="4" name="Text Placeholder 3">
            <a:extLst>
              <a:ext uri="{FF2B5EF4-FFF2-40B4-BE49-F238E27FC236}">
                <a16:creationId xmlns:a16="http://schemas.microsoft.com/office/drawing/2014/main" id="{4E7BD6F1-1376-A934-C7BB-A98B04B31264}"/>
              </a:ext>
            </a:extLst>
          </p:cNvPr>
          <p:cNvSpPr>
            <a:spLocks noGrp="1"/>
          </p:cNvSpPr>
          <p:nvPr>
            <p:ph type="body" sz="half" idx="2"/>
          </p:nvPr>
        </p:nvSpPr>
        <p:spPr>
          <a:xfrm>
            <a:off x="666751" y="2329815"/>
            <a:ext cx="7305675" cy="2927985"/>
          </a:xfrm>
        </p:spPr>
        <p:txBody>
          <a:bodyPr>
            <a:normAutofit/>
          </a:bodyPr>
          <a:lstStyle/>
          <a:p>
            <a:pPr marL="342900" indent="-342900">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AI instantly diagnose the disease, suggest a solution, and recommend eco-friendly treatment.</a:t>
            </a:r>
          </a:p>
          <a:p>
            <a:pPr marL="342900" indent="-342900">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Reduces pesticide use , helping preserve soil health and reduce groundwater contamination.</a:t>
            </a:r>
          </a:p>
          <a:p>
            <a:pPr marL="342900" indent="-342900">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Every diagnosis made by our AI potentially prevents unnecessary pesticide use—one step closer to climate-smart agriculture</a:t>
            </a:r>
          </a:p>
        </p:txBody>
      </p:sp>
    </p:spTree>
    <p:extLst>
      <p:ext uri="{BB962C8B-B14F-4D97-AF65-F5344CB8AC3E}">
        <p14:creationId xmlns:p14="http://schemas.microsoft.com/office/powerpoint/2010/main" val="1430502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497710" y="648182"/>
            <a:ext cx="5139159" cy="6910086"/>
          </a:xfrm>
          <a:prstGeom prst="rect">
            <a:avLst/>
          </a:prstGeom>
        </p:spPr>
      </p:pic>
      <p:sp>
        <p:nvSpPr>
          <p:cNvPr id="3" name="Text 0"/>
          <p:cNvSpPr/>
          <p:nvPr/>
        </p:nvSpPr>
        <p:spPr>
          <a:xfrm>
            <a:off x="6280190" y="1350050"/>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Promoting Sustainable Farming: Environmental Benefits</a:t>
            </a:r>
            <a:endParaRPr lang="en-US" sz="4450" dirty="0"/>
          </a:p>
        </p:txBody>
      </p:sp>
      <p:sp>
        <p:nvSpPr>
          <p:cNvPr id="4" name="Text 1"/>
          <p:cNvSpPr/>
          <p:nvPr/>
        </p:nvSpPr>
        <p:spPr>
          <a:xfrm>
            <a:off x="6280190" y="4358402"/>
            <a:ext cx="7556421" cy="507802"/>
          </a:xfrm>
          <a:prstGeom prst="rect">
            <a:avLst/>
          </a:prstGeom>
          <a:noFill/>
          <a:ln/>
        </p:spPr>
        <p:txBody>
          <a:bodyPr wrap="square" lIns="0" tIns="0" rIns="0" bIns="0" rtlCol="0" anchor="t"/>
          <a:lstStyle/>
          <a:p>
            <a:pPr marL="342900" indent="-342900" algn="l">
              <a:lnSpc>
                <a:spcPts val="2850"/>
              </a:lnSpc>
              <a:buSzPct val="100000"/>
              <a:buChar char="•"/>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Reduced pollution from pesticides and fertilizers protects ecosystems</a:t>
            </a:r>
            <a:r>
              <a:rPr lang="en-US" sz="1750" dirty="0">
                <a:solidFill>
                  <a:srgbClr val="443728"/>
                </a:solidFill>
                <a:latin typeface="Open Sans" pitchFamily="34" charset="0"/>
                <a:ea typeface="Open Sans" pitchFamily="34" charset="-122"/>
                <a:cs typeface="Open Sans" pitchFamily="34" charset="-120"/>
              </a:rPr>
              <a:t>.</a:t>
            </a:r>
            <a:endParaRPr lang="en-US" sz="1750" dirty="0"/>
          </a:p>
        </p:txBody>
      </p:sp>
      <p:sp>
        <p:nvSpPr>
          <p:cNvPr id="5" name="Text 2"/>
          <p:cNvSpPr/>
          <p:nvPr/>
        </p:nvSpPr>
        <p:spPr>
          <a:xfrm>
            <a:off x="6280190" y="4945499"/>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Conservation of natural resources helps ensure long-term sustainability</a:t>
            </a:r>
            <a:r>
              <a:rPr lang="en-US" sz="1750" dirty="0">
                <a:solidFill>
                  <a:srgbClr val="443728"/>
                </a:solidFill>
                <a:latin typeface="Open Sans" pitchFamily="34" charset="0"/>
                <a:ea typeface="Open Sans" pitchFamily="34" charset="-122"/>
                <a:cs typeface="Open Sans" pitchFamily="34" charset="-120"/>
              </a:rPr>
              <a:t>.</a:t>
            </a:r>
            <a:endParaRPr lang="en-US" sz="1750" dirty="0"/>
          </a:p>
        </p:txBody>
      </p:sp>
      <p:sp>
        <p:nvSpPr>
          <p:cNvPr id="6" name="Text 3"/>
          <p:cNvSpPr/>
          <p:nvPr/>
        </p:nvSpPr>
        <p:spPr>
          <a:xfrm>
            <a:off x="6280190" y="5750600"/>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Improved soil health enhances productivity and resilience.</a:t>
            </a: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280190" y="6192798"/>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000" dirty="0">
                <a:solidFill>
                  <a:srgbClr val="443728"/>
                </a:solidFill>
                <a:latin typeface="Times New Roman" panose="02020603050405020304" pitchFamily="18" charset="0"/>
                <a:ea typeface="Open Sans" pitchFamily="34" charset="-122"/>
                <a:cs typeface="Times New Roman" panose="02020603050405020304" pitchFamily="18" charset="0"/>
              </a:rPr>
              <a:t>Support for biodiversity promotes a balanced environment</a:t>
            </a:r>
            <a:r>
              <a:rPr lang="en-US" sz="1750" dirty="0">
                <a:solidFill>
                  <a:srgbClr val="443728"/>
                </a:solidFill>
                <a:latin typeface="Open Sans" pitchFamily="34" charset="0"/>
                <a:ea typeface="Open Sans" pitchFamily="34" charset="-122"/>
                <a:cs typeface="Open Sans" pitchFamily="34" charset="-120"/>
              </a:rPr>
              <a:t>.</a:t>
            </a:r>
            <a:endParaRPr lang="en-US" sz="1750" dirty="0"/>
          </a:p>
        </p:txBody>
      </p:sp>
    </p:spTree>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Basis</Template>
  <TotalTime>558</TotalTime>
  <Words>837</Words>
  <Application>Microsoft Office PowerPoint</Application>
  <PresentationFormat>Custom</PresentationFormat>
  <Paragraphs>88</Paragraphs>
  <Slides>13</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Open Sans</vt:lpstr>
      <vt:lpstr>Corbel</vt:lpstr>
      <vt:lpstr>Wingdings</vt:lpstr>
      <vt:lpstr>Times New Roman</vt:lpstr>
      <vt:lpstr>Crimson Pro Bold</vt:lpstr>
      <vt:lpstr>Basis</vt:lpstr>
      <vt:lpstr>PowerPoint Presentation</vt:lpstr>
      <vt:lpstr>PowerPoint Presentation</vt:lpstr>
      <vt:lpstr>PowerPoint Presentation</vt:lpstr>
      <vt:lpstr>PowerPoint Presentation</vt:lpstr>
      <vt:lpstr>Solution: </vt:lpstr>
      <vt:lpstr>PowerPoint Presentation</vt:lpstr>
      <vt:lpstr>PowerPoint Presentation</vt:lpstr>
      <vt:lpstr>Wow factor :</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MUSKAN muskan</cp:lastModifiedBy>
  <cp:revision>4</cp:revision>
  <dcterms:created xsi:type="dcterms:W3CDTF">2025-04-08T08:22:32Z</dcterms:created>
  <dcterms:modified xsi:type="dcterms:W3CDTF">2025-04-11T15:18:10Z</dcterms:modified>
</cp:coreProperties>
</file>